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5"/>
  </p:notesMasterIdLst>
  <p:sldIdLst>
    <p:sldId id="256" r:id="rId2"/>
    <p:sldId id="258" r:id="rId3"/>
    <p:sldId id="315" r:id="rId4"/>
    <p:sldId id="335" r:id="rId5"/>
    <p:sldId id="261" r:id="rId6"/>
    <p:sldId id="336" r:id="rId7"/>
    <p:sldId id="339" r:id="rId8"/>
    <p:sldId id="297" r:id="rId9"/>
    <p:sldId id="337" r:id="rId10"/>
    <p:sldId id="341" r:id="rId11"/>
    <p:sldId id="342" r:id="rId12"/>
    <p:sldId id="332" r:id="rId13"/>
    <p:sldId id="343" r:id="rId14"/>
  </p:sldIdLst>
  <p:sldSz cx="9144000" cy="5143500" type="screen16x9"/>
  <p:notesSz cx="6858000" cy="9144000"/>
  <p:embeddedFontLst>
    <p:embeddedFont>
      <p:font typeface="Abel" panose="02000506030000020004" pitchFamily="2" charset="0"/>
      <p:regular r:id="rId16"/>
    </p:embeddedFont>
    <p:embeddedFont>
      <p:font typeface="Righteous" panose="02010506000000020000" pitchFamily="2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238"/>
    <a:srgbClr val="FE725E"/>
    <a:srgbClr val="FEAA9E"/>
    <a:srgbClr val="FDCC68"/>
    <a:srgbClr val="FFEFD1"/>
    <a:srgbClr val="36464F"/>
    <a:srgbClr val="EBEBEB"/>
    <a:srgbClr val="90CBF9"/>
    <a:srgbClr val="90CAF9"/>
    <a:srgbClr val="7AAC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A5D4FA-543B-4403-9C1B-94A4DDA67F15}">
  <a:tblStyle styleId="{F8A5D4FA-543B-4403-9C1B-94A4DDA67F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61" autoAdjust="0"/>
    <p:restoredTop sz="85859" autoAdjust="0"/>
  </p:normalViewPr>
  <p:slideViewPr>
    <p:cSldViewPr snapToGrid="0">
      <p:cViewPr varScale="1">
        <p:scale>
          <a:sx n="125" d="100"/>
          <a:sy n="125" d="100"/>
        </p:scale>
        <p:origin x="7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e5d43a59f894a5cd" providerId="LiveId" clId="{DF7E707A-3FA2-443F-AA1C-08586E8CF688}"/>
    <pc:docChg chg="undo custSel addSld delSld modSld sldOrd delMainMaster">
      <pc:chgData name="" userId="e5d43a59f894a5cd" providerId="LiveId" clId="{DF7E707A-3FA2-443F-AA1C-08586E8CF688}" dt="2021-11-23T10:07:19.959" v="2966" actId="20577"/>
      <pc:docMkLst>
        <pc:docMk/>
      </pc:docMkLst>
      <pc:sldChg chg="addSp delSp modSp">
        <pc:chgData name="" userId="e5d43a59f894a5cd" providerId="LiveId" clId="{DF7E707A-3FA2-443F-AA1C-08586E8CF688}" dt="2021-11-22T11:22:04.519" v="1215" actId="14100"/>
        <pc:sldMkLst>
          <pc:docMk/>
          <pc:sldMk cId="0" sldId="256"/>
        </pc:sldMkLst>
        <pc:spChg chg="add del mod">
          <ac:chgData name="" userId="e5d43a59f894a5cd" providerId="LiveId" clId="{DF7E707A-3FA2-443F-AA1C-08586E8CF688}" dt="2021-11-22T10:19:58.802" v="12"/>
          <ac:spMkLst>
            <pc:docMk/>
            <pc:sldMk cId="0" sldId="256"/>
            <ac:spMk id="3" creationId="{1FF70372-EF6A-4FB9-BAE5-06498531DACB}"/>
          </ac:spMkLst>
        </pc:spChg>
        <pc:spChg chg="add mod">
          <ac:chgData name="" userId="e5d43a59f894a5cd" providerId="LiveId" clId="{DF7E707A-3FA2-443F-AA1C-08586E8CF688}" dt="2021-11-22T10:29:05.660" v="187" actId="1076"/>
          <ac:spMkLst>
            <pc:docMk/>
            <pc:sldMk cId="0" sldId="256"/>
            <ac:spMk id="107" creationId="{E92D6694-14F4-4777-B911-55449CFCDBFB}"/>
          </ac:spMkLst>
        </pc:spChg>
        <pc:spChg chg="mod">
          <ac:chgData name="" userId="e5d43a59f894a5cd" providerId="LiveId" clId="{DF7E707A-3FA2-443F-AA1C-08586E8CF688}" dt="2021-11-22T11:22:04.519" v="1215" actId="14100"/>
          <ac:spMkLst>
            <pc:docMk/>
            <pc:sldMk cId="0" sldId="256"/>
            <ac:spMk id="135" creationId="{00000000-0000-0000-0000-000000000000}"/>
          </ac:spMkLst>
        </pc:spChg>
        <pc:spChg chg="del">
          <ac:chgData name="" userId="e5d43a59f894a5cd" providerId="LiveId" clId="{DF7E707A-3FA2-443F-AA1C-08586E8CF688}" dt="2021-11-22T10:19:55.814" v="11" actId="478"/>
          <ac:spMkLst>
            <pc:docMk/>
            <pc:sldMk cId="0" sldId="256"/>
            <ac:spMk id="136" creationId="{00000000-0000-0000-0000-000000000000}"/>
          </ac:spMkLst>
        </pc:spChg>
        <pc:grpChg chg="del">
          <ac:chgData name="" userId="e5d43a59f894a5cd" providerId="LiveId" clId="{DF7E707A-3FA2-443F-AA1C-08586E8CF688}" dt="2021-11-22T10:23:37.030" v="138" actId="478"/>
          <ac:grpSpMkLst>
            <pc:docMk/>
            <pc:sldMk cId="0" sldId="256"/>
            <ac:grpSpMk id="137" creationId="{00000000-0000-0000-0000-000000000000}"/>
          </ac:grpSpMkLst>
        </pc:grpChg>
        <pc:picChg chg="add mod">
          <ac:chgData name="" userId="e5d43a59f894a5cd" providerId="LiveId" clId="{DF7E707A-3FA2-443F-AA1C-08586E8CF688}" dt="2021-11-22T10:29:24.272" v="192" actId="1076"/>
          <ac:picMkLst>
            <pc:docMk/>
            <pc:sldMk cId="0" sldId="256"/>
            <ac:picMk id="5" creationId="{B0E20E2F-4D27-4181-9011-637D52CCFFE5}"/>
          </ac:picMkLst>
        </pc:picChg>
        <pc:picChg chg="add mod">
          <ac:chgData name="" userId="e5d43a59f894a5cd" providerId="LiveId" clId="{DF7E707A-3FA2-443F-AA1C-08586E8CF688}" dt="2021-11-22T10:30:08.004" v="202" actId="1038"/>
          <ac:picMkLst>
            <pc:docMk/>
            <pc:sldMk cId="0" sldId="256"/>
            <ac:picMk id="7" creationId="{4A2049AF-AC9A-40CC-96BF-2DA82BC0DE8A}"/>
          </ac:picMkLst>
        </pc:picChg>
        <pc:picChg chg="add del mod">
          <ac:chgData name="" userId="e5d43a59f894a5cd" providerId="LiveId" clId="{DF7E707A-3FA2-443F-AA1C-08586E8CF688}" dt="2021-11-22T10:26:35.662" v="147" actId="478"/>
          <ac:picMkLst>
            <pc:docMk/>
            <pc:sldMk cId="0" sldId="256"/>
            <ac:picMk id="9" creationId="{CA75700E-8C46-4740-8560-5F929E35123F}"/>
          </ac:picMkLst>
        </pc:picChg>
        <pc:picChg chg="add mod">
          <ac:chgData name="" userId="e5d43a59f894a5cd" providerId="LiveId" clId="{DF7E707A-3FA2-443F-AA1C-08586E8CF688}" dt="2021-11-22T10:30:08.004" v="202" actId="1038"/>
          <ac:picMkLst>
            <pc:docMk/>
            <pc:sldMk cId="0" sldId="256"/>
            <ac:picMk id="11" creationId="{34F3944F-3702-4299-AE3B-0C537BE7FBB4}"/>
          </ac:picMkLst>
        </pc:picChg>
        <pc:picChg chg="add del mod">
          <ac:chgData name="" userId="e5d43a59f894a5cd" providerId="LiveId" clId="{DF7E707A-3FA2-443F-AA1C-08586E8CF688}" dt="2021-11-22T10:26:53.585" v="152" actId="478"/>
          <ac:picMkLst>
            <pc:docMk/>
            <pc:sldMk cId="0" sldId="256"/>
            <ac:picMk id="13" creationId="{C41A9AB5-3685-4179-8547-C0CF2E5F37F7}"/>
          </ac:picMkLst>
        </pc:picChg>
        <pc:picChg chg="add del mod">
          <ac:chgData name="" userId="e5d43a59f894a5cd" providerId="LiveId" clId="{DF7E707A-3FA2-443F-AA1C-08586E8CF688}" dt="2021-11-22T10:28:55.527" v="184" actId="478"/>
          <ac:picMkLst>
            <pc:docMk/>
            <pc:sldMk cId="0" sldId="256"/>
            <ac:picMk id="15" creationId="{ACA88421-5AFE-4997-B226-2D0EC0FFC907}"/>
          </ac:picMkLst>
        </pc:picChg>
        <pc:picChg chg="add del mod">
          <ac:chgData name="" userId="e5d43a59f894a5cd" providerId="LiveId" clId="{DF7E707A-3FA2-443F-AA1C-08586E8CF688}" dt="2021-11-22T10:27:19.658" v="158" actId="478"/>
          <ac:picMkLst>
            <pc:docMk/>
            <pc:sldMk cId="0" sldId="256"/>
            <ac:picMk id="17" creationId="{BB4A5CD1-E7A7-4DD3-9DF5-A938FA6F018F}"/>
          </ac:picMkLst>
        </pc:picChg>
        <pc:picChg chg="add mod ord">
          <ac:chgData name="" userId="e5d43a59f894a5cd" providerId="LiveId" clId="{DF7E707A-3FA2-443F-AA1C-08586E8CF688}" dt="2021-11-22T10:30:17.658" v="203" actId="167"/>
          <ac:picMkLst>
            <pc:docMk/>
            <pc:sldMk cId="0" sldId="256"/>
            <ac:picMk id="122" creationId="{A36F28AA-B6FD-4C55-B4AF-F38B318B8242}"/>
          </ac:picMkLst>
        </pc:picChg>
      </pc:sldChg>
      <pc:sldChg chg="addSp delSp modSp ord">
        <pc:chgData name="" userId="e5d43a59f894a5cd" providerId="LiveId" clId="{DF7E707A-3FA2-443F-AA1C-08586E8CF688}" dt="2021-11-22T15:20:41.607" v="2654" actId="207"/>
        <pc:sldMkLst>
          <pc:docMk/>
          <pc:sldMk cId="0" sldId="258"/>
        </pc:sldMkLst>
        <pc:spChg chg="add del mod">
          <ac:chgData name="" userId="e5d43a59f894a5cd" providerId="LiveId" clId="{DF7E707A-3FA2-443F-AA1C-08586E8CF688}" dt="2021-11-22T10:40:53.130" v="422" actId="478"/>
          <ac:spMkLst>
            <pc:docMk/>
            <pc:sldMk cId="0" sldId="258"/>
            <ac:spMk id="3" creationId="{AC191DB7-396E-402E-88DE-A3C8E986B9FD}"/>
          </ac:spMkLst>
        </pc:spChg>
        <pc:spChg chg="add del mod">
          <ac:chgData name="" userId="e5d43a59f894a5cd" providerId="LiveId" clId="{DF7E707A-3FA2-443F-AA1C-08586E8CF688}" dt="2021-11-22T10:41:01.981" v="427" actId="478"/>
          <ac:spMkLst>
            <pc:docMk/>
            <pc:sldMk cId="0" sldId="258"/>
            <ac:spMk id="5" creationId="{F68188DA-ECC2-4CC6-A6D0-0C8AF3ACBE83}"/>
          </ac:spMkLst>
        </pc:spChg>
        <pc:spChg chg="add del mod">
          <ac:chgData name="" userId="e5d43a59f894a5cd" providerId="LiveId" clId="{DF7E707A-3FA2-443F-AA1C-08586E8CF688}" dt="2021-11-22T10:40:58.202" v="425" actId="478"/>
          <ac:spMkLst>
            <pc:docMk/>
            <pc:sldMk cId="0" sldId="258"/>
            <ac:spMk id="7" creationId="{A4A0397E-0141-4CC1-AC6C-7690BFBE6F86}"/>
          </ac:spMkLst>
        </pc:spChg>
        <pc:spChg chg="add del mod">
          <ac:chgData name="" userId="e5d43a59f894a5cd" providerId="LiveId" clId="{DF7E707A-3FA2-443F-AA1C-08586E8CF688}" dt="2021-11-22T10:41:03.338" v="428" actId="478"/>
          <ac:spMkLst>
            <pc:docMk/>
            <pc:sldMk cId="0" sldId="258"/>
            <ac:spMk id="9" creationId="{4C852AD0-FDEA-46C6-935C-162A4A48FE51}"/>
          </ac:spMkLst>
        </pc:spChg>
        <pc:spChg chg="add mod">
          <ac:chgData name="" userId="e5d43a59f894a5cd" providerId="LiveId" clId="{DF7E707A-3FA2-443F-AA1C-08586E8CF688}" dt="2021-11-22T10:45:09.683" v="1024" actId="1035"/>
          <ac:spMkLst>
            <pc:docMk/>
            <pc:sldMk cId="0" sldId="258"/>
            <ac:spMk id="19" creationId="{1A882CB5-8A1E-49FB-B9E1-C376DBE1A387}"/>
          </ac:spMkLst>
        </pc:spChg>
        <pc:spChg chg="add mod">
          <ac:chgData name="" userId="e5d43a59f894a5cd" providerId="LiveId" clId="{DF7E707A-3FA2-443F-AA1C-08586E8CF688}" dt="2021-11-22T10:45:09.683" v="1024" actId="1035"/>
          <ac:spMkLst>
            <pc:docMk/>
            <pc:sldMk cId="0" sldId="258"/>
            <ac:spMk id="20" creationId="{DD22DFF8-1AE0-42CB-B0ED-FE67DD8D932A}"/>
          </ac:spMkLst>
        </pc:spChg>
        <pc:spChg chg="add mod">
          <ac:chgData name="" userId="e5d43a59f894a5cd" providerId="LiveId" clId="{DF7E707A-3FA2-443F-AA1C-08586E8CF688}" dt="2021-11-22T10:45:09.683" v="1024" actId="1035"/>
          <ac:spMkLst>
            <pc:docMk/>
            <pc:sldMk cId="0" sldId="258"/>
            <ac:spMk id="21" creationId="{63353AE9-86FA-4B35-B4F5-490E609773F0}"/>
          </ac:spMkLst>
        </pc:spChg>
        <pc:spChg chg="add del mod">
          <ac:chgData name="" userId="e5d43a59f894a5cd" providerId="LiveId" clId="{DF7E707A-3FA2-443F-AA1C-08586E8CF688}" dt="2021-11-22T10:41:54.394" v="482" actId="478"/>
          <ac:spMkLst>
            <pc:docMk/>
            <pc:sldMk cId="0" sldId="258"/>
            <ac:spMk id="22" creationId="{8B7DC6C1-C8D9-477B-8706-393356DC6BA4}"/>
          </ac:spMkLst>
        </pc:spChg>
        <pc:spChg chg="mod">
          <ac:chgData name="" userId="e5d43a59f894a5cd" providerId="LiveId" clId="{DF7E707A-3FA2-443F-AA1C-08586E8CF688}" dt="2021-11-22T15:20:41.607" v="2654" actId="207"/>
          <ac:spMkLst>
            <pc:docMk/>
            <pc:sldMk cId="0" sldId="258"/>
            <ac:spMk id="249" creationId="{00000000-0000-0000-0000-000000000000}"/>
          </ac:spMkLst>
        </pc:spChg>
        <pc:spChg chg="mod">
          <ac:chgData name="" userId="e5d43a59f894a5cd" providerId="LiveId" clId="{DF7E707A-3FA2-443F-AA1C-08586E8CF688}" dt="2021-11-22T10:44:05.450" v="846" actId="1037"/>
          <ac:spMkLst>
            <pc:docMk/>
            <pc:sldMk cId="0" sldId="258"/>
            <ac:spMk id="250" creationId="{00000000-0000-0000-0000-000000000000}"/>
          </ac:spMkLst>
        </pc:spChg>
        <pc:spChg chg="mod">
          <ac:chgData name="" userId="e5d43a59f894a5cd" providerId="LiveId" clId="{DF7E707A-3FA2-443F-AA1C-08586E8CF688}" dt="2021-11-22T10:45:09.683" v="1024" actId="1035"/>
          <ac:spMkLst>
            <pc:docMk/>
            <pc:sldMk cId="0" sldId="258"/>
            <ac:spMk id="251" creationId="{00000000-0000-0000-0000-000000000000}"/>
          </ac:spMkLst>
        </pc:spChg>
        <pc:spChg chg="mod">
          <ac:chgData name="" userId="e5d43a59f894a5cd" providerId="LiveId" clId="{DF7E707A-3FA2-443F-AA1C-08586E8CF688}" dt="2021-11-22T10:45:09.683" v="1024" actId="1035"/>
          <ac:spMkLst>
            <pc:docMk/>
            <pc:sldMk cId="0" sldId="258"/>
            <ac:spMk id="252" creationId="{00000000-0000-0000-0000-000000000000}"/>
          </ac:spMkLst>
        </pc:spChg>
        <pc:spChg chg="mod">
          <ac:chgData name="" userId="e5d43a59f894a5cd" providerId="LiveId" clId="{DF7E707A-3FA2-443F-AA1C-08586E8CF688}" dt="2021-11-22T10:42:39.227" v="655" actId="1036"/>
          <ac:spMkLst>
            <pc:docMk/>
            <pc:sldMk cId="0" sldId="258"/>
            <ac:spMk id="253" creationId="{00000000-0000-0000-0000-000000000000}"/>
          </ac:spMkLst>
        </pc:spChg>
        <pc:spChg chg="mod">
          <ac:chgData name="" userId="e5d43a59f894a5cd" providerId="LiveId" clId="{DF7E707A-3FA2-443F-AA1C-08586E8CF688}" dt="2021-11-22T10:45:09.683" v="1024" actId="1035"/>
          <ac:spMkLst>
            <pc:docMk/>
            <pc:sldMk cId="0" sldId="258"/>
            <ac:spMk id="254" creationId="{00000000-0000-0000-0000-000000000000}"/>
          </ac:spMkLst>
        </pc:spChg>
        <pc:spChg chg="mod">
          <ac:chgData name="" userId="e5d43a59f894a5cd" providerId="LiveId" clId="{DF7E707A-3FA2-443F-AA1C-08586E8CF688}" dt="2021-11-22T10:44:13.951" v="886" actId="1038"/>
          <ac:spMkLst>
            <pc:docMk/>
            <pc:sldMk cId="0" sldId="258"/>
            <ac:spMk id="255" creationId="{00000000-0000-0000-0000-000000000000}"/>
          </ac:spMkLst>
        </pc:spChg>
        <pc:spChg chg="del mod">
          <ac:chgData name="" userId="e5d43a59f894a5cd" providerId="LiveId" clId="{DF7E707A-3FA2-443F-AA1C-08586E8CF688}" dt="2021-11-22T10:40:56.773" v="424" actId="478"/>
          <ac:spMkLst>
            <pc:docMk/>
            <pc:sldMk cId="0" sldId="258"/>
            <ac:spMk id="256" creationId="{00000000-0000-0000-0000-000000000000}"/>
          </ac:spMkLst>
        </pc:spChg>
        <pc:spChg chg="mod">
          <ac:chgData name="" userId="e5d43a59f894a5cd" providerId="LiveId" clId="{DF7E707A-3FA2-443F-AA1C-08586E8CF688}" dt="2021-11-22T10:45:09.683" v="1024" actId="1035"/>
          <ac:spMkLst>
            <pc:docMk/>
            <pc:sldMk cId="0" sldId="258"/>
            <ac:spMk id="257" creationId="{00000000-0000-0000-0000-000000000000}"/>
          </ac:spMkLst>
        </pc:spChg>
        <pc:spChg chg="del mod">
          <ac:chgData name="" userId="e5d43a59f894a5cd" providerId="LiveId" clId="{DF7E707A-3FA2-443F-AA1C-08586E8CF688}" dt="2021-11-22T10:41:00.215" v="426" actId="478"/>
          <ac:spMkLst>
            <pc:docMk/>
            <pc:sldMk cId="0" sldId="258"/>
            <ac:spMk id="258" creationId="{00000000-0000-0000-0000-000000000000}"/>
          </ac:spMkLst>
        </pc:spChg>
        <pc:spChg chg="mod">
          <ac:chgData name="" userId="e5d43a59f894a5cd" providerId="LiveId" clId="{DF7E707A-3FA2-443F-AA1C-08586E8CF688}" dt="2021-11-22T10:45:09.683" v="1024" actId="1035"/>
          <ac:spMkLst>
            <pc:docMk/>
            <pc:sldMk cId="0" sldId="258"/>
            <ac:spMk id="259" creationId="{00000000-0000-0000-0000-000000000000}"/>
          </ac:spMkLst>
        </pc:spChg>
        <pc:spChg chg="mod">
          <ac:chgData name="" userId="e5d43a59f894a5cd" providerId="LiveId" clId="{DF7E707A-3FA2-443F-AA1C-08586E8CF688}" dt="2021-11-22T10:42:39.227" v="655" actId="1036"/>
          <ac:spMkLst>
            <pc:docMk/>
            <pc:sldMk cId="0" sldId="258"/>
            <ac:spMk id="260" creationId="{00000000-0000-0000-0000-000000000000}"/>
          </ac:spMkLst>
        </pc:spChg>
        <pc:spChg chg="del mod">
          <ac:chgData name="" userId="e5d43a59f894a5cd" providerId="LiveId" clId="{DF7E707A-3FA2-443F-AA1C-08586E8CF688}" dt="2021-11-22T10:40:50.749" v="421" actId="478"/>
          <ac:spMkLst>
            <pc:docMk/>
            <pc:sldMk cId="0" sldId="258"/>
            <ac:spMk id="261" creationId="{00000000-0000-0000-0000-000000000000}"/>
          </ac:spMkLst>
        </pc:spChg>
        <pc:spChg chg="mod">
          <ac:chgData name="" userId="e5d43a59f894a5cd" providerId="LiveId" clId="{DF7E707A-3FA2-443F-AA1C-08586E8CF688}" dt="2021-11-22T10:42:39.227" v="655" actId="1036"/>
          <ac:spMkLst>
            <pc:docMk/>
            <pc:sldMk cId="0" sldId="258"/>
            <ac:spMk id="262" creationId="{00000000-0000-0000-0000-000000000000}"/>
          </ac:spMkLst>
        </pc:spChg>
        <pc:spChg chg="mod">
          <ac:chgData name="" userId="e5d43a59f894a5cd" providerId="LiveId" clId="{DF7E707A-3FA2-443F-AA1C-08586E8CF688}" dt="2021-11-22T10:45:09.683" v="1024" actId="1035"/>
          <ac:spMkLst>
            <pc:docMk/>
            <pc:sldMk cId="0" sldId="258"/>
            <ac:spMk id="263" creationId="{00000000-0000-0000-0000-000000000000}"/>
          </ac:spMkLst>
        </pc:spChg>
        <pc:spChg chg="del mod">
          <ac:chgData name="" userId="e5d43a59f894a5cd" providerId="LiveId" clId="{DF7E707A-3FA2-443F-AA1C-08586E8CF688}" dt="2021-11-22T10:40:54.545" v="423" actId="478"/>
          <ac:spMkLst>
            <pc:docMk/>
            <pc:sldMk cId="0" sldId="258"/>
            <ac:spMk id="264" creationId="{00000000-0000-0000-0000-000000000000}"/>
          </ac:spMkLst>
        </pc:spChg>
        <pc:cxnChg chg="mod">
          <ac:chgData name="" userId="e5d43a59f894a5cd" providerId="LiveId" clId="{DF7E707A-3FA2-443F-AA1C-08586E8CF688}" dt="2021-11-22T10:45:05.418" v="1018" actId="1036"/>
          <ac:cxnSpMkLst>
            <pc:docMk/>
            <pc:sldMk cId="0" sldId="258"/>
            <ac:cxnSpMk id="265" creationId="{00000000-0000-0000-0000-000000000000}"/>
          </ac:cxnSpMkLst>
        </pc:cxnChg>
      </pc:sldChg>
      <pc:sldChg chg="addSp delSp modSp">
        <pc:chgData name="" userId="e5d43a59f894a5cd" providerId="LiveId" clId="{DF7E707A-3FA2-443F-AA1C-08586E8CF688}" dt="2021-11-22T16:00:23.952" v="2667"/>
        <pc:sldMkLst>
          <pc:docMk/>
          <pc:sldMk cId="0" sldId="261"/>
        </pc:sldMkLst>
        <pc:spChg chg="add del mod">
          <ac:chgData name="" userId="e5d43a59f894a5cd" providerId="LiveId" clId="{DF7E707A-3FA2-443F-AA1C-08586E8CF688}" dt="2021-11-22T10:47:42.160" v="1045" actId="478"/>
          <ac:spMkLst>
            <pc:docMk/>
            <pc:sldMk cId="0" sldId="261"/>
            <ac:spMk id="3" creationId="{2693FC22-5F03-4E01-8413-B69D2A97B8E2}"/>
          </ac:spMkLst>
        </pc:spChg>
        <pc:spChg chg="mod">
          <ac:chgData name="" userId="e5d43a59f894a5cd" providerId="LiveId" clId="{DF7E707A-3FA2-443F-AA1C-08586E8CF688}" dt="2021-11-22T11:23:22.832" v="1216" actId="20577"/>
          <ac:spMkLst>
            <pc:docMk/>
            <pc:sldMk cId="0" sldId="261"/>
            <ac:spMk id="477" creationId="{00000000-0000-0000-0000-000000000000}"/>
          </ac:spMkLst>
        </pc:spChg>
        <pc:spChg chg="del">
          <ac:chgData name="" userId="e5d43a59f894a5cd" providerId="LiveId" clId="{DF7E707A-3FA2-443F-AA1C-08586E8CF688}" dt="2021-11-22T10:47:40.353" v="1044" actId="478"/>
          <ac:spMkLst>
            <pc:docMk/>
            <pc:sldMk cId="0" sldId="261"/>
            <ac:spMk id="478" creationId="{00000000-0000-0000-0000-000000000000}"/>
          </ac:spMkLst>
        </pc:spChg>
        <pc:spChg chg="mod">
          <ac:chgData name="" userId="e5d43a59f894a5cd" providerId="LiveId" clId="{DF7E707A-3FA2-443F-AA1C-08586E8CF688}" dt="2021-11-22T14:54:53.395" v="2600" actId="207"/>
          <ac:spMkLst>
            <pc:docMk/>
            <pc:sldMk cId="0" sldId="261"/>
            <ac:spMk id="534" creationId="{00000000-0000-0000-0000-000000000000}"/>
          </ac:spMkLst>
        </pc:spChg>
        <pc:grpChg chg="del">
          <ac:chgData name="" userId="e5d43a59f894a5cd" providerId="LiveId" clId="{DF7E707A-3FA2-443F-AA1C-08586E8CF688}" dt="2021-11-22T10:47:44.513" v="1046" actId="478"/>
          <ac:grpSpMkLst>
            <pc:docMk/>
            <pc:sldMk cId="0" sldId="261"/>
            <ac:grpSpMk id="474" creationId="{00000000-0000-0000-0000-000000000000}"/>
          </ac:grpSpMkLst>
        </pc:grpChg>
        <pc:grpChg chg="del">
          <ac:chgData name="" userId="e5d43a59f894a5cd" providerId="LiveId" clId="{DF7E707A-3FA2-443F-AA1C-08586E8CF688}" dt="2021-11-22T10:47:46.975" v="1047" actId="478"/>
          <ac:grpSpMkLst>
            <pc:docMk/>
            <pc:sldMk cId="0" sldId="261"/>
            <ac:grpSpMk id="479" creationId="{00000000-0000-0000-0000-000000000000}"/>
          </ac:grpSpMkLst>
        </pc:grpChg>
        <pc:picChg chg="add del mod">
          <ac:chgData name="" userId="e5d43a59f894a5cd" providerId="LiveId" clId="{DF7E707A-3FA2-443F-AA1C-08586E8CF688}" dt="2021-11-22T10:57:42.043" v="1153" actId="478"/>
          <ac:picMkLst>
            <pc:docMk/>
            <pc:sldMk cId="0" sldId="261"/>
            <ac:picMk id="5" creationId="{90CA21E2-40F3-4320-87ED-BCC2F148F4F3}"/>
          </ac:picMkLst>
        </pc:picChg>
        <pc:picChg chg="add del mod">
          <ac:chgData name="" userId="e5d43a59f894a5cd" providerId="LiveId" clId="{DF7E707A-3FA2-443F-AA1C-08586E8CF688}" dt="2021-11-22T10:59:49.198" v="1158" actId="478"/>
          <ac:picMkLst>
            <pc:docMk/>
            <pc:sldMk cId="0" sldId="261"/>
            <ac:picMk id="7" creationId="{FD867B36-873D-4A7C-8638-DDCA8406FD16}"/>
          </ac:picMkLst>
        </pc:picChg>
        <pc:picChg chg="add mod">
          <ac:chgData name="" userId="e5d43a59f894a5cd" providerId="LiveId" clId="{DF7E707A-3FA2-443F-AA1C-08586E8CF688}" dt="2021-11-22T11:00:04.038" v="1161" actId="1076"/>
          <ac:picMkLst>
            <pc:docMk/>
            <pc:sldMk cId="0" sldId="261"/>
            <ac:picMk id="9" creationId="{F047710A-5C28-47F7-A382-69B021D205FA}"/>
          </ac:picMkLst>
        </pc:picChg>
        <pc:picChg chg="add">
          <ac:chgData name="" userId="e5d43a59f894a5cd" providerId="LiveId" clId="{DF7E707A-3FA2-443F-AA1C-08586E8CF688}" dt="2021-11-22T16:00:23.952" v="2667"/>
          <ac:picMkLst>
            <pc:docMk/>
            <pc:sldMk cId="0" sldId="261"/>
            <ac:picMk id="10" creationId="{B0CE4CA4-86E0-D141-9233-D76C1D7DB8E4}"/>
          </ac:picMkLst>
        </pc:picChg>
      </pc:sldChg>
      <pc:sldChg chg="addSp delSp modSp add modNotesTx">
        <pc:chgData name="" userId="e5d43a59f894a5cd" providerId="LiveId" clId="{DF7E707A-3FA2-443F-AA1C-08586E8CF688}" dt="2021-11-23T10:05:39.071" v="2959" actId="20577"/>
        <pc:sldMkLst>
          <pc:docMk/>
          <pc:sldMk cId="42095954" sldId="297"/>
        </pc:sldMkLst>
        <pc:spChg chg="mod">
          <ac:chgData name="" userId="e5d43a59f894a5cd" providerId="LiveId" clId="{DF7E707A-3FA2-443F-AA1C-08586E8CF688}" dt="2021-11-22T11:00:49.768" v="1173" actId="207"/>
          <ac:spMkLst>
            <pc:docMk/>
            <pc:sldMk cId="42095954" sldId="297"/>
            <ac:spMk id="477" creationId="{00000000-0000-0000-0000-000000000000}"/>
          </ac:spMkLst>
        </pc:spChg>
        <pc:spChg chg="mod">
          <ac:chgData name="" userId="e5d43a59f894a5cd" providerId="LiveId" clId="{DF7E707A-3FA2-443F-AA1C-08586E8CF688}" dt="2021-11-22T11:00:12.273" v="1165" actId="20577"/>
          <ac:spMkLst>
            <pc:docMk/>
            <pc:sldMk cId="42095954" sldId="297"/>
            <ac:spMk id="534" creationId="{00000000-0000-0000-0000-000000000000}"/>
          </ac:spMkLst>
        </pc:spChg>
        <pc:picChg chg="add del">
          <ac:chgData name="" userId="e5d43a59f894a5cd" providerId="LiveId" clId="{DF7E707A-3FA2-443F-AA1C-08586E8CF688}" dt="2021-11-22T16:03:44.032" v="2680"/>
          <ac:picMkLst>
            <pc:docMk/>
            <pc:sldMk cId="42095954" sldId="297"/>
            <ac:picMk id="2" creationId="{AB55EDC6-C3CF-453F-9F19-A883205FBD7D}"/>
          </ac:picMkLst>
        </pc:picChg>
        <pc:picChg chg="add mod">
          <ac:chgData name="" userId="e5d43a59f894a5cd" providerId="LiveId" clId="{DF7E707A-3FA2-443F-AA1C-08586E8CF688}" dt="2021-11-22T11:13:06.987" v="1200" actId="1076"/>
          <ac:picMkLst>
            <pc:docMk/>
            <pc:sldMk cId="42095954" sldId="297"/>
            <ac:picMk id="3" creationId="{DCFC9A26-C8F3-4255-84B5-D066029C510B}"/>
          </ac:picMkLst>
        </pc:picChg>
        <pc:picChg chg="del">
          <ac:chgData name="" userId="e5d43a59f894a5cd" providerId="LiveId" clId="{DF7E707A-3FA2-443F-AA1C-08586E8CF688}" dt="2021-11-22T11:12:39.300" v="1194" actId="478"/>
          <ac:picMkLst>
            <pc:docMk/>
            <pc:sldMk cId="42095954" sldId="297"/>
            <ac:picMk id="5" creationId="{90CA21E2-40F3-4320-87ED-BCC2F148F4F3}"/>
          </ac:picMkLst>
        </pc:picChg>
        <pc:picChg chg="add del mod">
          <ac:chgData name="" userId="e5d43a59f894a5cd" providerId="LiveId" clId="{DF7E707A-3FA2-443F-AA1C-08586E8CF688}" dt="2021-11-22T16:04:11.667" v="2688" actId="478"/>
          <ac:picMkLst>
            <pc:docMk/>
            <pc:sldMk cId="42095954" sldId="297"/>
            <ac:picMk id="5" creationId="{A58878F3-F2F9-4BC3-814A-039F8E2E8756}"/>
          </ac:picMkLst>
        </pc:picChg>
        <pc:picChg chg="add mod">
          <ac:chgData name="" userId="e5d43a59f894a5cd" providerId="LiveId" clId="{DF7E707A-3FA2-443F-AA1C-08586E8CF688}" dt="2021-11-22T16:04:07.827" v="2687" actId="1076"/>
          <ac:picMkLst>
            <pc:docMk/>
            <pc:sldMk cId="42095954" sldId="297"/>
            <ac:picMk id="6" creationId="{7AFA1F97-9852-41EA-88DF-D55317011D9B}"/>
          </ac:picMkLst>
        </pc:picChg>
      </pc:sldChg>
      <pc:sldChg chg="add">
        <pc:chgData name="" userId="e5d43a59f894a5cd" providerId="LiveId" clId="{DF7E707A-3FA2-443F-AA1C-08586E8CF688}" dt="2021-11-22T11:01:34.838" v="1189"/>
        <pc:sldMkLst>
          <pc:docMk/>
          <pc:sldMk cId="722375937" sldId="301"/>
        </pc:sldMkLst>
      </pc:sldChg>
      <pc:sldChg chg="addSp modSp add">
        <pc:chgData name="" userId="e5d43a59f894a5cd" providerId="LiveId" clId="{DF7E707A-3FA2-443F-AA1C-08586E8CF688}" dt="2021-11-22T16:36:20.442" v="2946" actId="1036"/>
        <pc:sldMkLst>
          <pc:docMk/>
          <pc:sldMk cId="1679468299" sldId="311"/>
        </pc:sldMkLst>
        <pc:spChg chg="mod">
          <ac:chgData name="" userId="e5d43a59f894a5cd" providerId="LiveId" clId="{DF7E707A-3FA2-443F-AA1C-08586E8CF688}" dt="2021-11-22T16:36:20.442" v="2946" actId="1036"/>
          <ac:spMkLst>
            <pc:docMk/>
            <pc:sldMk cId="1679468299" sldId="311"/>
            <ac:spMk id="2" creationId="{B041CF04-0FF3-4976-843F-7E4E7E5839A1}"/>
          </ac:spMkLst>
        </pc:spChg>
        <pc:spChg chg="mod">
          <ac:chgData name="" userId="e5d43a59f894a5cd" providerId="LiveId" clId="{DF7E707A-3FA2-443F-AA1C-08586E8CF688}" dt="2021-11-22T16:26:56.432" v="2873" actId="1076"/>
          <ac:spMkLst>
            <pc:docMk/>
            <pc:sldMk cId="1679468299" sldId="311"/>
            <ac:spMk id="3" creationId="{03E459C0-4B95-41C6-91B7-C8DBD552EC88}"/>
          </ac:spMkLst>
        </pc:spChg>
        <pc:spChg chg="add mod">
          <ac:chgData name="" userId="e5d43a59f894a5cd" providerId="LiveId" clId="{DF7E707A-3FA2-443F-AA1C-08586E8CF688}" dt="2021-11-22T16:26:50.380" v="2871" actId="1076"/>
          <ac:spMkLst>
            <pc:docMk/>
            <pc:sldMk cId="1679468299" sldId="311"/>
            <ac:spMk id="6" creationId="{7A2E773F-A945-47C9-900B-AD33B2319A62}"/>
          </ac:spMkLst>
        </pc:spChg>
        <pc:picChg chg="mod">
          <ac:chgData name="" userId="e5d43a59f894a5cd" providerId="LiveId" clId="{DF7E707A-3FA2-443F-AA1C-08586E8CF688}" dt="2021-11-22T16:27:01.081" v="2875" actId="1076"/>
          <ac:picMkLst>
            <pc:docMk/>
            <pc:sldMk cId="1679468299" sldId="311"/>
            <ac:picMk id="10" creationId="{7B50C599-1531-4553-9D12-E07F20C0EB2F}"/>
          </ac:picMkLst>
        </pc:picChg>
        <pc:picChg chg="mod">
          <ac:chgData name="" userId="e5d43a59f894a5cd" providerId="LiveId" clId="{DF7E707A-3FA2-443F-AA1C-08586E8CF688}" dt="2021-11-22T16:26:58.633" v="2874" actId="1076"/>
          <ac:picMkLst>
            <pc:docMk/>
            <pc:sldMk cId="1679468299" sldId="311"/>
            <ac:picMk id="12" creationId="{B18177D6-9D53-4407-A6C4-0E38505178AF}"/>
          </ac:picMkLst>
        </pc:picChg>
      </pc:sldChg>
      <pc:sldMasterChg chg="delSldLayout">
        <pc:chgData name="" userId="e5d43a59f894a5cd" providerId="LiveId" clId="{DF7E707A-3FA2-443F-AA1C-08586E8CF688}" dt="2021-11-22T14:47:38.371" v="2488" actId="2696"/>
        <pc:sldMasterMkLst>
          <pc:docMk/>
          <pc:sldMasterMk cId="0" sldId="2147483671"/>
        </pc:sldMasterMkLst>
      </pc:sldMasterChg>
    </pc:docChg>
  </pc:docChgLst>
  <pc:docChgLst>
    <pc:chgData userId="e5d43a59f894a5cd" providerId="LiveId" clId="{9286594D-30DF-4207-A4E5-A7BE20F319E0}"/>
    <pc:docChg chg="undo custSel addSld delSld modSld sldOrd">
      <pc:chgData name="" userId="e5d43a59f894a5cd" providerId="LiveId" clId="{9286594D-30DF-4207-A4E5-A7BE20F319E0}" dt="2022-02-02T20:04:58.117" v="1800"/>
      <pc:docMkLst>
        <pc:docMk/>
      </pc:docMkLst>
      <pc:sldChg chg="addSp delSp modSp modTransition">
        <pc:chgData name="" userId="e5d43a59f894a5cd" providerId="LiveId" clId="{9286594D-30DF-4207-A4E5-A7BE20F319E0}" dt="2022-02-02T20:04:43.416" v="1797"/>
        <pc:sldMkLst>
          <pc:docMk/>
          <pc:sldMk cId="0" sldId="256"/>
        </pc:sldMkLst>
        <pc:spChg chg="mod">
          <ac:chgData name="" userId="e5d43a59f894a5cd" providerId="LiveId" clId="{9286594D-30DF-4207-A4E5-A7BE20F319E0}" dt="2022-02-01T08:14:48.912" v="347" actId="1076"/>
          <ac:spMkLst>
            <pc:docMk/>
            <pc:sldMk cId="0" sldId="256"/>
            <ac:spMk id="107" creationId="{E92D6694-14F4-4777-B911-55449CFCDBFB}"/>
          </ac:spMkLst>
        </pc:spChg>
        <pc:spChg chg="mod">
          <ac:chgData name="" userId="e5d43a59f894a5cd" providerId="LiveId" clId="{9286594D-30DF-4207-A4E5-A7BE20F319E0}" dt="2022-02-01T08:14:13.755" v="333" actId="1076"/>
          <ac:spMkLst>
            <pc:docMk/>
            <pc:sldMk cId="0" sldId="256"/>
            <ac:spMk id="135" creationId="{00000000-0000-0000-0000-000000000000}"/>
          </ac:spMkLst>
        </pc:spChg>
        <pc:picChg chg="add mod">
          <ac:chgData name="" userId="e5d43a59f894a5cd" providerId="LiveId" clId="{9286594D-30DF-4207-A4E5-A7BE20F319E0}" dt="2022-02-01T08:17:40.282" v="354" actId="1036"/>
          <ac:picMkLst>
            <pc:docMk/>
            <pc:sldMk cId="0" sldId="256"/>
            <ac:picMk id="3" creationId="{2D632535-C091-4C81-90F3-8B1D17CFFDC3}"/>
          </ac:picMkLst>
        </pc:picChg>
        <pc:picChg chg="del">
          <ac:chgData name="" userId="e5d43a59f894a5cd" providerId="LiveId" clId="{9286594D-30DF-4207-A4E5-A7BE20F319E0}" dt="2022-01-31T16:50:52.888" v="193"/>
          <ac:picMkLst>
            <pc:docMk/>
            <pc:sldMk cId="0" sldId="256"/>
            <ac:picMk id="5" creationId="{B0E20E2F-4D27-4181-9011-637D52CCFFE5}"/>
          </ac:picMkLst>
        </pc:picChg>
        <pc:picChg chg="add mod">
          <ac:chgData name="" userId="e5d43a59f894a5cd" providerId="LiveId" clId="{9286594D-30DF-4207-A4E5-A7BE20F319E0}" dt="2022-02-01T08:17:40.282" v="354" actId="1036"/>
          <ac:picMkLst>
            <pc:docMk/>
            <pc:sldMk cId="0" sldId="256"/>
            <ac:picMk id="5" creationId="{D1E36455-2B70-4480-858F-D7D993DE882D}"/>
          </ac:picMkLst>
        </pc:picChg>
        <pc:picChg chg="del">
          <ac:chgData name="" userId="e5d43a59f894a5cd" providerId="LiveId" clId="{9286594D-30DF-4207-A4E5-A7BE20F319E0}" dt="2022-01-31T16:12:22.374" v="15" actId="478"/>
          <ac:picMkLst>
            <pc:docMk/>
            <pc:sldMk cId="0" sldId="256"/>
            <ac:picMk id="7" creationId="{4A2049AF-AC9A-40CC-96BF-2DA82BC0DE8A}"/>
          </ac:picMkLst>
        </pc:picChg>
        <pc:picChg chg="add mod">
          <ac:chgData name="" userId="e5d43a59f894a5cd" providerId="LiveId" clId="{9286594D-30DF-4207-A4E5-A7BE20F319E0}" dt="2022-02-01T08:14:52.609" v="348" actId="1076"/>
          <ac:picMkLst>
            <pc:docMk/>
            <pc:sldMk cId="0" sldId="256"/>
            <ac:picMk id="7" creationId="{4A24C627-1F78-41BC-81B1-A0DEF1D58B00}"/>
          </ac:picMkLst>
        </pc:picChg>
        <pc:picChg chg="del">
          <ac:chgData name="" userId="e5d43a59f894a5cd" providerId="LiveId" clId="{9286594D-30DF-4207-A4E5-A7BE20F319E0}" dt="2022-01-31T16:12:22.374" v="15" actId="478"/>
          <ac:picMkLst>
            <pc:docMk/>
            <pc:sldMk cId="0" sldId="256"/>
            <ac:picMk id="11" creationId="{34F3944F-3702-4299-AE3B-0C537BE7FBB4}"/>
          </ac:picMkLst>
        </pc:picChg>
        <pc:picChg chg="del">
          <ac:chgData name="" userId="e5d43a59f894a5cd" providerId="LiveId" clId="{9286594D-30DF-4207-A4E5-A7BE20F319E0}" dt="2022-01-31T16:12:22.374" v="15" actId="478"/>
          <ac:picMkLst>
            <pc:docMk/>
            <pc:sldMk cId="0" sldId="256"/>
            <ac:picMk id="122" creationId="{A36F28AA-B6FD-4C55-B4AF-F38B318B8242}"/>
          </ac:picMkLst>
        </pc:picChg>
      </pc:sldChg>
      <pc:sldChg chg="addSp delSp modSp modTransition">
        <pc:chgData name="" userId="e5d43a59f894a5cd" providerId="LiveId" clId="{9286594D-30DF-4207-A4E5-A7BE20F319E0}" dt="2022-02-02T20:04:44.800" v="1798"/>
        <pc:sldMkLst>
          <pc:docMk/>
          <pc:sldMk cId="0" sldId="258"/>
        </pc:sldMkLst>
        <pc:spChg chg="add mod">
          <ac:chgData name="" userId="e5d43a59f894a5cd" providerId="LiveId" clId="{9286594D-30DF-4207-A4E5-A7BE20F319E0}" dt="2022-01-31T16:46:34.620" v="102" actId="571"/>
          <ac:spMkLst>
            <pc:docMk/>
            <pc:sldMk cId="0" sldId="258"/>
            <ac:spMk id="18" creationId="{0334E468-7FFD-4FF5-AF0C-05C30C1FCC9E}"/>
          </ac:spMkLst>
        </pc:spChg>
        <pc:spChg chg="del">
          <ac:chgData name="" userId="e5d43a59f894a5cd" providerId="LiveId" clId="{9286594D-30DF-4207-A4E5-A7BE20F319E0}" dt="2022-01-31T16:46:12.152" v="88" actId="478"/>
          <ac:spMkLst>
            <pc:docMk/>
            <pc:sldMk cId="0" sldId="258"/>
            <ac:spMk id="19" creationId="{1A882CB5-8A1E-49FB-B9E1-C376DBE1A387}"/>
          </ac:spMkLst>
        </pc:spChg>
        <pc:spChg chg="del">
          <ac:chgData name="" userId="e5d43a59f894a5cd" providerId="LiveId" clId="{9286594D-30DF-4207-A4E5-A7BE20F319E0}" dt="2022-01-31T16:46:10.770" v="87" actId="478"/>
          <ac:spMkLst>
            <pc:docMk/>
            <pc:sldMk cId="0" sldId="258"/>
            <ac:spMk id="20" creationId="{DD22DFF8-1AE0-42CB-B0ED-FE67DD8D932A}"/>
          </ac:spMkLst>
        </pc:spChg>
        <pc:spChg chg="del">
          <ac:chgData name="" userId="e5d43a59f894a5cd" providerId="LiveId" clId="{9286594D-30DF-4207-A4E5-A7BE20F319E0}" dt="2022-01-31T16:46:09.129" v="86" actId="478"/>
          <ac:spMkLst>
            <pc:docMk/>
            <pc:sldMk cId="0" sldId="258"/>
            <ac:spMk id="21" creationId="{63353AE9-86FA-4B35-B4F5-490E609773F0}"/>
          </ac:spMkLst>
        </pc:spChg>
        <pc:spChg chg="add mod">
          <ac:chgData name="" userId="e5d43a59f894a5cd" providerId="LiveId" clId="{9286594D-30DF-4207-A4E5-A7BE20F319E0}" dt="2022-01-31T16:46:34.620" v="102" actId="571"/>
          <ac:spMkLst>
            <pc:docMk/>
            <pc:sldMk cId="0" sldId="258"/>
            <ac:spMk id="22" creationId="{9E29F800-98B2-4009-A890-758F10411719}"/>
          </ac:spMkLst>
        </pc:spChg>
        <pc:spChg chg="add mod">
          <ac:chgData name="" userId="e5d43a59f894a5cd" providerId="LiveId" clId="{9286594D-30DF-4207-A4E5-A7BE20F319E0}" dt="2022-01-31T16:46:34.620" v="102" actId="571"/>
          <ac:spMkLst>
            <pc:docMk/>
            <pc:sldMk cId="0" sldId="258"/>
            <ac:spMk id="23" creationId="{1A0EE944-1EAE-4732-B853-EE529E118719}"/>
          </ac:spMkLst>
        </pc:spChg>
        <pc:spChg chg="mod">
          <ac:chgData name="" userId="e5d43a59f894a5cd" providerId="LiveId" clId="{9286594D-30DF-4207-A4E5-A7BE20F319E0}" dt="2022-02-01T08:18:39.516" v="359" actId="2085"/>
          <ac:spMkLst>
            <pc:docMk/>
            <pc:sldMk cId="0" sldId="258"/>
            <ac:spMk id="249" creationId="{00000000-0000-0000-0000-000000000000}"/>
          </ac:spMkLst>
        </pc:spChg>
        <pc:spChg chg="mod">
          <ac:chgData name="" userId="e5d43a59f894a5cd" providerId="LiveId" clId="{9286594D-30DF-4207-A4E5-A7BE20F319E0}" dt="2022-02-01T08:20:13.502" v="370" actId="1076"/>
          <ac:spMkLst>
            <pc:docMk/>
            <pc:sldMk cId="0" sldId="258"/>
            <ac:spMk id="251" creationId="{00000000-0000-0000-0000-000000000000}"/>
          </ac:spMkLst>
        </pc:spChg>
        <pc:spChg chg="mod">
          <ac:chgData name="" userId="e5d43a59f894a5cd" providerId="LiveId" clId="{9286594D-30DF-4207-A4E5-A7BE20F319E0}" dt="2022-01-31T16:53:00.824" v="265" actId="1037"/>
          <ac:spMkLst>
            <pc:docMk/>
            <pc:sldMk cId="0" sldId="258"/>
            <ac:spMk id="252" creationId="{00000000-0000-0000-0000-000000000000}"/>
          </ac:spMkLst>
        </pc:spChg>
        <pc:spChg chg="mod">
          <ac:chgData name="" userId="e5d43a59f894a5cd" providerId="LiveId" clId="{9286594D-30DF-4207-A4E5-A7BE20F319E0}" dt="2022-02-01T08:18:58.971" v="360" actId="207"/>
          <ac:spMkLst>
            <pc:docMk/>
            <pc:sldMk cId="0" sldId="258"/>
            <ac:spMk id="253" creationId="{00000000-0000-0000-0000-000000000000}"/>
          </ac:spMkLst>
        </pc:spChg>
        <pc:spChg chg="mod">
          <ac:chgData name="" userId="e5d43a59f894a5cd" providerId="LiveId" clId="{9286594D-30DF-4207-A4E5-A7BE20F319E0}" dt="2022-02-01T08:21:48.716" v="373" actId="1076"/>
          <ac:spMkLst>
            <pc:docMk/>
            <pc:sldMk cId="0" sldId="258"/>
            <ac:spMk id="254" creationId="{00000000-0000-0000-0000-000000000000}"/>
          </ac:spMkLst>
        </pc:spChg>
        <pc:spChg chg="mod">
          <ac:chgData name="" userId="e5d43a59f894a5cd" providerId="LiveId" clId="{9286594D-30DF-4207-A4E5-A7BE20F319E0}" dt="2022-02-01T08:19:32.338" v="365" actId="207"/>
          <ac:spMkLst>
            <pc:docMk/>
            <pc:sldMk cId="0" sldId="258"/>
            <ac:spMk id="255" creationId="{00000000-0000-0000-0000-000000000000}"/>
          </ac:spMkLst>
        </pc:spChg>
        <pc:spChg chg="mod">
          <ac:chgData name="" userId="e5d43a59f894a5cd" providerId="LiveId" clId="{9286594D-30DF-4207-A4E5-A7BE20F319E0}" dt="2022-02-01T08:22:42.675" v="379" actId="1076"/>
          <ac:spMkLst>
            <pc:docMk/>
            <pc:sldMk cId="0" sldId="258"/>
            <ac:spMk id="257" creationId="{00000000-0000-0000-0000-000000000000}"/>
          </ac:spMkLst>
        </pc:spChg>
        <pc:spChg chg="mod">
          <ac:chgData name="" userId="e5d43a59f894a5cd" providerId="LiveId" clId="{9286594D-30DF-4207-A4E5-A7BE20F319E0}" dt="2022-01-31T16:53:00.824" v="265" actId="1037"/>
          <ac:spMkLst>
            <pc:docMk/>
            <pc:sldMk cId="0" sldId="258"/>
            <ac:spMk id="259" creationId="{00000000-0000-0000-0000-000000000000}"/>
          </ac:spMkLst>
        </pc:spChg>
        <pc:spChg chg="mod">
          <ac:chgData name="" userId="e5d43a59f894a5cd" providerId="LiveId" clId="{9286594D-30DF-4207-A4E5-A7BE20F319E0}" dt="2022-02-01T08:19:38.677" v="366" actId="207"/>
          <ac:spMkLst>
            <pc:docMk/>
            <pc:sldMk cId="0" sldId="258"/>
            <ac:spMk id="260" creationId="{00000000-0000-0000-0000-000000000000}"/>
          </ac:spMkLst>
        </pc:spChg>
        <pc:spChg chg="mod">
          <ac:chgData name="" userId="e5d43a59f894a5cd" providerId="LiveId" clId="{9286594D-30DF-4207-A4E5-A7BE20F319E0}" dt="2022-01-31T16:53:19.738" v="304" actId="1037"/>
          <ac:spMkLst>
            <pc:docMk/>
            <pc:sldMk cId="0" sldId="258"/>
            <ac:spMk id="262" creationId="{00000000-0000-0000-0000-000000000000}"/>
          </ac:spMkLst>
        </pc:spChg>
        <pc:spChg chg="mod">
          <ac:chgData name="" userId="e5d43a59f894a5cd" providerId="LiveId" clId="{9286594D-30DF-4207-A4E5-A7BE20F319E0}" dt="2022-02-02T20:02:31.985" v="1785" actId="1076"/>
          <ac:spMkLst>
            <pc:docMk/>
            <pc:sldMk cId="0" sldId="258"/>
            <ac:spMk id="263" creationId="{00000000-0000-0000-0000-000000000000}"/>
          </ac:spMkLst>
        </pc:spChg>
        <pc:picChg chg="add del mod">
          <ac:chgData name="" userId="e5d43a59f894a5cd" providerId="LiveId" clId="{9286594D-30DF-4207-A4E5-A7BE20F319E0}" dt="2022-02-01T08:19:53.362" v="369" actId="478"/>
          <ac:picMkLst>
            <pc:docMk/>
            <pc:sldMk cId="0" sldId="258"/>
            <ac:picMk id="15" creationId="{9E58C55B-14C1-4DB3-BD88-FF236B3D8F0D}"/>
          </ac:picMkLst>
        </pc:picChg>
        <pc:cxnChg chg="add mod">
          <ac:chgData name="" userId="e5d43a59f894a5cd" providerId="LiveId" clId="{9286594D-30DF-4207-A4E5-A7BE20F319E0}" dt="2022-01-31T16:46:34.620" v="102" actId="571"/>
          <ac:cxnSpMkLst>
            <pc:docMk/>
            <pc:sldMk cId="0" sldId="258"/>
            <ac:cxnSpMk id="24" creationId="{5A42976E-C8D2-4F61-99D5-4E501595C982}"/>
          </ac:cxnSpMkLst>
        </pc:cxnChg>
      </pc:sldChg>
      <pc:sldChg chg="addSp delSp modSp modTransition">
        <pc:chgData name="" userId="e5d43a59f894a5cd" providerId="LiveId" clId="{9286594D-30DF-4207-A4E5-A7BE20F319E0}" dt="2022-02-02T20:04:58.117" v="1800"/>
        <pc:sldMkLst>
          <pc:docMk/>
          <pc:sldMk cId="0" sldId="261"/>
        </pc:sldMkLst>
        <pc:spChg chg="mod">
          <ac:chgData name="" userId="e5d43a59f894a5cd" providerId="LiveId" clId="{9286594D-30DF-4207-A4E5-A7BE20F319E0}" dt="2022-02-01T08:23:00.962" v="381" actId="207"/>
          <ac:spMkLst>
            <pc:docMk/>
            <pc:sldMk cId="0" sldId="261"/>
            <ac:spMk id="477" creationId="{00000000-0000-0000-0000-000000000000}"/>
          </ac:spMkLst>
        </pc:spChg>
        <pc:picChg chg="add del mod">
          <ac:chgData name="" userId="e5d43a59f894a5cd" providerId="LiveId" clId="{9286594D-30DF-4207-A4E5-A7BE20F319E0}" dt="2022-02-02T20:01:09.842" v="1781" actId="478"/>
          <ac:picMkLst>
            <pc:docMk/>
            <pc:sldMk cId="0" sldId="261"/>
            <ac:picMk id="3" creationId="{A7E039B7-359F-48DF-9250-D3A7664FE575}"/>
          </ac:picMkLst>
        </pc:picChg>
        <pc:picChg chg="add mod">
          <ac:chgData name="" userId="e5d43a59f894a5cd" providerId="LiveId" clId="{9286594D-30DF-4207-A4E5-A7BE20F319E0}" dt="2022-02-02T20:02:03.040" v="1784" actId="1076"/>
          <ac:picMkLst>
            <pc:docMk/>
            <pc:sldMk cId="0" sldId="261"/>
            <ac:picMk id="5" creationId="{CFAD5ACB-9B48-4F51-B5B0-AB51E3BD55D7}"/>
          </ac:picMkLst>
        </pc:picChg>
        <pc:picChg chg="del">
          <ac:chgData name="" userId="e5d43a59f894a5cd" providerId="LiveId" clId="{9286594D-30DF-4207-A4E5-A7BE20F319E0}" dt="2022-02-02T19:59:29.733" v="1777" actId="478"/>
          <ac:picMkLst>
            <pc:docMk/>
            <pc:sldMk cId="0" sldId="261"/>
            <ac:picMk id="9" creationId="{F047710A-5C28-47F7-A382-69B021D205FA}"/>
          </ac:picMkLst>
        </pc:picChg>
      </pc:sldChg>
      <pc:sldChg chg="addSp delSp modSp modTransition modNotesTx">
        <pc:chgData name="" userId="e5d43a59f894a5cd" providerId="LiveId" clId="{9286594D-30DF-4207-A4E5-A7BE20F319E0}" dt="2022-02-02T20:04:58.117" v="1800"/>
        <pc:sldMkLst>
          <pc:docMk/>
          <pc:sldMk cId="42095954" sldId="297"/>
        </pc:sldMkLst>
        <pc:spChg chg="mod">
          <ac:chgData name="" userId="e5d43a59f894a5cd" providerId="LiveId" clId="{9286594D-30DF-4207-A4E5-A7BE20F319E0}" dt="2022-02-01T09:43:34.185" v="407" actId="207"/>
          <ac:spMkLst>
            <pc:docMk/>
            <pc:sldMk cId="42095954" sldId="297"/>
            <ac:spMk id="477" creationId="{00000000-0000-0000-0000-000000000000}"/>
          </ac:spMkLst>
        </pc:spChg>
        <pc:picChg chg="del mod">
          <ac:chgData name="" userId="e5d43a59f894a5cd" providerId="LiveId" clId="{9286594D-30DF-4207-A4E5-A7BE20F319E0}" dt="2022-02-01T09:35:52.743" v="391" actId="478"/>
          <ac:picMkLst>
            <pc:docMk/>
            <pc:sldMk cId="42095954" sldId="297"/>
            <ac:picMk id="3" creationId="{DCFC9A26-C8F3-4255-84B5-D066029C510B}"/>
          </ac:picMkLst>
        </pc:picChg>
        <pc:picChg chg="add mod">
          <ac:chgData name="" userId="e5d43a59f894a5cd" providerId="LiveId" clId="{9286594D-30DF-4207-A4E5-A7BE20F319E0}" dt="2022-02-01T09:36:37.749" v="397" actId="207"/>
          <ac:picMkLst>
            <pc:docMk/>
            <pc:sldMk cId="42095954" sldId="297"/>
            <ac:picMk id="4" creationId="{57CF44E4-76EE-4544-B615-3ECA4D72F22F}"/>
          </ac:picMkLst>
        </pc:picChg>
        <pc:picChg chg="del">
          <ac:chgData name="" userId="e5d43a59f894a5cd" providerId="LiveId" clId="{9286594D-30DF-4207-A4E5-A7BE20F319E0}" dt="2022-01-31T16:50:36.013" v="190" actId="478"/>
          <ac:picMkLst>
            <pc:docMk/>
            <pc:sldMk cId="42095954" sldId="297"/>
            <ac:picMk id="6" creationId="{7AFA1F97-9852-41EA-88DF-D55317011D9B}"/>
          </ac:picMkLst>
        </pc:picChg>
      </pc:sldChg>
      <pc:sldChg chg="addSp delSp modSp del">
        <pc:chgData name="" userId="e5d43a59f894a5cd" providerId="LiveId" clId="{9286594D-30DF-4207-A4E5-A7BE20F319E0}" dt="2022-02-02T10:30:10.287" v="503" actId="2696"/>
        <pc:sldMkLst>
          <pc:docMk/>
          <pc:sldMk cId="2582622539" sldId="298"/>
        </pc:sldMkLst>
        <pc:spChg chg="mod">
          <ac:chgData name="" userId="e5d43a59f894a5cd" providerId="LiveId" clId="{9286594D-30DF-4207-A4E5-A7BE20F319E0}" dt="2022-02-01T08:23:20.383" v="384" actId="207"/>
          <ac:spMkLst>
            <pc:docMk/>
            <pc:sldMk cId="2582622539" sldId="298"/>
            <ac:spMk id="477" creationId="{00000000-0000-0000-0000-000000000000}"/>
          </ac:spMkLst>
        </pc:spChg>
        <pc:picChg chg="del mod">
          <ac:chgData name="" userId="e5d43a59f894a5cd" providerId="LiveId" clId="{9286594D-30DF-4207-A4E5-A7BE20F319E0}" dt="2022-01-31T16:49:21.971" v="184"/>
          <ac:picMkLst>
            <pc:docMk/>
            <pc:sldMk cId="2582622539" sldId="298"/>
            <ac:picMk id="3" creationId="{8F57ADC1-DA23-4E77-B836-F8FA88FC6A04}"/>
          </ac:picMkLst>
        </pc:picChg>
        <pc:picChg chg="add mod">
          <ac:chgData name="" userId="e5d43a59f894a5cd" providerId="LiveId" clId="{9286594D-30DF-4207-A4E5-A7BE20F319E0}" dt="2022-02-01T08:23:23.762" v="385" actId="1076"/>
          <ac:picMkLst>
            <pc:docMk/>
            <pc:sldMk cId="2582622539" sldId="298"/>
            <ac:picMk id="9" creationId="{EF871D11-DE72-4722-B2C8-4B3408E738C1}"/>
          </ac:picMkLst>
        </pc:picChg>
      </pc:sldChg>
      <pc:sldChg chg="modSp del">
        <pc:chgData name="" userId="e5d43a59f894a5cd" providerId="LiveId" clId="{9286594D-30DF-4207-A4E5-A7BE20F319E0}" dt="2022-02-02T10:31:53.215" v="515" actId="2696"/>
        <pc:sldMkLst>
          <pc:docMk/>
          <pc:sldMk cId="3513698330" sldId="300"/>
        </pc:sldMkLst>
        <pc:spChg chg="mod">
          <ac:chgData name="" userId="e5d43a59f894a5cd" providerId="LiveId" clId="{9286594D-30DF-4207-A4E5-A7BE20F319E0}" dt="2022-02-01T08:22:52.119" v="380" actId="207"/>
          <ac:spMkLst>
            <pc:docMk/>
            <pc:sldMk cId="3513698330" sldId="300"/>
            <ac:spMk id="477" creationId="{00000000-0000-0000-0000-000000000000}"/>
          </ac:spMkLst>
        </pc:spChg>
      </pc:sldChg>
      <pc:sldChg chg="modSp modTransition">
        <pc:chgData name="" userId="e5d43a59f894a5cd" providerId="LiveId" clId="{9286594D-30DF-4207-A4E5-A7BE20F319E0}" dt="2022-02-02T20:04:58.117" v="1800"/>
        <pc:sldMkLst>
          <pc:docMk/>
          <pc:sldMk cId="722375937" sldId="301"/>
        </pc:sldMkLst>
        <pc:spChg chg="mod">
          <ac:chgData name="" userId="e5d43a59f894a5cd" providerId="LiveId" clId="{9286594D-30DF-4207-A4E5-A7BE20F319E0}" dt="2022-02-02T19:38:34.701" v="1621" actId="6549"/>
          <ac:spMkLst>
            <pc:docMk/>
            <pc:sldMk cId="722375937" sldId="301"/>
            <ac:spMk id="3" creationId="{2C094D07-8FCA-B448-905A-688BF54D40DD}"/>
          </ac:spMkLst>
        </pc:spChg>
        <pc:spChg chg="mod">
          <ac:chgData name="" userId="e5d43a59f894a5cd" providerId="LiveId" clId="{9286594D-30DF-4207-A4E5-A7BE20F319E0}" dt="2022-02-01T08:23:55.343" v="389" actId="207"/>
          <ac:spMkLst>
            <pc:docMk/>
            <pc:sldMk cId="722375937" sldId="301"/>
            <ac:spMk id="6" creationId="{5DCC1EF0-2081-D74C-990F-B453F2C9D201}"/>
          </ac:spMkLst>
        </pc:spChg>
        <pc:spChg chg="mod">
          <ac:chgData name="" userId="e5d43a59f894a5cd" providerId="LiveId" clId="{9286594D-30DF-4207-A4E5-A7BE20F319E0}" dt="2022-02-01T08:23:59.475" v="390" actId="207"/>
          <ac:spMkLst>
            <pc:docMk/>
            <pc:sldMk cId="722375937" sldId="301"/>
            <ac:spMk id="10" creationId="{C5EC3B87-3B29-C54C-ACAD-6F150CCB4308}"/>
          </ac:spMkLst>
        </pc:spChg>
        <pc:spChg chg="mod">
          <ac:chgData name="" userId="e5d43a59f894a5cd" providerId="LiveId" clId="{9286594D-30DF-4207-A4E5-A7BE20F319E0}" dt="2022-02-02T19:38:12.245" v="1565" actId="20577"/>
          <ac:spMkLst>
            <pc:docMk/>
            <pc:sldMk cId="722375937" sldId="301"/>
            <ac:spMk id="89" creationId="{61F08E7C-1190-EE43-B040-5D5F7C965325}"/>
          </ac:spMkLst>
        </pc:spChg>
        <pc:grpChg chg="mod">
          <ac:chgData name="" userId="e5d43a59f894a5cd" providerId="LiveId" clId="{9286594D-30DF-4207-A4E5-A7BE20F319E0}" dt="2022-02-02T19:38:16.175" v="1567" actId="1076"/>
          <ac:grpSpMkLst>
            <pc:docMk/>
            <pc:sldMk cId="722375937" sldId="301"/>
            <ac:grpSpMk id="90" creationId="{2A21CE73-6EE1-B348-AB84-ADA0BA7468A6}"/>
          </ac:grpSpMkLst>
        </pc:grpChg>
      </pc:sldChg>
      <pc:sldChg chg="addSp delSp modSp add del modTransition">
        <pc:chgData name="" userId="e5d43a59f894a5cd" providerId="LiveId" clId="{9286594D-30DF-4207-A4E5-A7BE20F319E0}" dt="2022-02-02T20:04:58.117" v="1800"/>
        <pc:sldMkLst>
          <pc:docMk/>
          <pc:sldMk cId="2444136493" sldId="302"/>
        </pc:sldMkLst>
        <pc:spChg chg="del mod">
          <ac:chgData name="" userId="e5d43a59f894a5cd" providerId="LiveId" clId="{9286594D-30DF-4207-A4E5-A7BE20F319E0}" dt="2022-02-02T18:28:38.649" v="1062" actId="478"/>
          <ac:spMkLst>
            <pc:docMk/>
            <pc:sldMk cId="2444136493" sldId="302"/>
            <ac:spMk id="2" creationId="{00553080-BB3A-4F02-9CB7-E1FD840800CD}"/>
          </ac:spMkLst>
        </pc:spChg>
        <pc:spChg chg="add del mod">
          <ac:chgData name="" userId="e5d43a59f894a5cd" providerId="LiveId" clId="{9286594D-30DF-4207-A4E5-A7BE20F319E0}" dt="2022-02-02T18:38:19.457" v="1197" actId="6549"/>
          <ac:spMkLst>
            <pc:docMk/>
            <pc:sldMk cId="2444136493" sldId="302"/>
            <ac:spMk id="3" creationId="{6632A8D7-07AF-4E26-8B71-F698172ABB71}"/>
          </ac:spMkLst>
        </pc:spChg>
        <pc:spChg chg="del mod">
          <ac:chgData name="" userId="e5d43a59f894a5cd" providerId="LiveId" clId="{9286594D-30DF-4207-A4E5-A7BE20F319E0}" dt="2022-02-02T19:52:11.920" v="1699" actId="478"/>
          <ac:spMkLst>
            <pc:docMk/>
            <pc:sldMk cId="2444136493" sldId="302"/>
            <ac:spMk id="6" creationId="{3F6AB4F2-44AE-42EA-AAB3-60B1A28DEE93}"/>
          </ac:spMkLst>
        </pc:spChg>
        <pc:spChg chg="del mod">
          <ac:chgData name="" userId="e5d43a59f894a5cd" providerId="LiveId" clId="{9286594D-30DF-4207-A4E5-A7BE20F319E0}" dt="2022-02-02T19:52:24.017" v="1704" actId="478"/>
          <ac:spMkLst>
            <pc:docMk/>
            <pc:sldMk cId="2444136493" sldId="302"/>
            <ac:spMk id="7" creationId="{9BE65FCD-C769-4005-8066-51595FFB03C8}"/>
          </ac:spMkLst>
        </pc:spChg>
        <pc:spChg chg="mod">
          <ac:chgData name="" userId="e5d43a59f894a5cd" providerId="LiveId" clId="{9286594D-30DF-4207-A4E5-A7BE20F319E0}" dt="2022-02-02T18:30:58.525" v="1078" actId="207"/>
          <ac:spMkLst>
            <pc:docMk/>
            <pc:sldMk cId="2444136493" sldId="302"/>
            <ac:spMk id="12" creationId="{0779EAEE-0205-44BB-BDFF-73C503091C9E}"/>
          </ac:spMkLst>
        </pc:spChg>
        <pc:spChg chg="add mod">
          <ac:chgData name="" userId="e5d43a59f894a5cd" providerId="LiveId" clId="{9286594D-30DF-4207-A4E5-A7BE20F319E0}" dt="2022-02-02T18:38:26.565" v="1199" actId="20577"/>
          <ac:spMkLst>
            <pc:docMk/>
            <pc:sldMk cId="2444136493" sldId="302"/>
            <ac:spMk id="13" creationId="{E1BEE124-AC83-40FE-A669-BB4403F16E4E}"/>
          </ac:spMkLst>
        </pc:spChg>
        <pc:spChg chg="mod">
          <ac:chgData name="" userId="e5d43a59f894a5cd" providerId="LiveId" clId="{9286594D-30DF-4207-A4E5-A7BE20F319E0}" dt="2022-02-02T19:52:30.848" v="1706" actId="1076"/>
          <ac:spMkLst>
            <pc:docMk/>
            <pc:sldMk cId="2444136493" sldId="302"/>
            <ac:spMk id="15" creationId="{E13ED680-7B6F-41A4-B7DD-3CA22BD1B8B1}"/>
          </ac:spMkLst>
        </pc:spChg>
        <pc:spChg chg="add mod">
          <ac:chgData name="" userId="e5d43a59f894a5cd" providerId="LiveId" clId="{9286594D-30DF-4207-A4E5-A7BE20F319E0}" dt="2022-02-02T19:52:18.368" v="1701" actId="1076"/>
          <ac:spMkLst>
            <pc:docMk/>
            <pc:sldMk cId="2444136493" sldId="302"/>
            <ac:spMk id="16" creationId="{3D378EEA-53A2-4CAC-9ABF-85AD7A78CAB5}"/>
          </ac:spMkLst>
        </pc:spChg>
        <pc:spChg chg="add mod">
          <ac:chgData name="" userId="e5d43a59f894a5cd" providerId="LiveId" clId="{9286594D-30DF-4207-A4E5-A7BE20F319E0}" dt="2022-02-02T19:52:27.340" v="1705" actId="1076"/>
          <ac:spMkLst>
            <pc:docMk/>
            <pc:sldMk cId="2444136493" sldId="302"/>
            <ac:spMk id="17" creationId="{606B6B55-87BD-40D9-B7E2-76212F478CE2}"/>
          </ac:spMkLst>
        </pc:spChg>
        <pc:picChg chg="del">
          <ac:chgData name="" userId="e5d43a59f894a5cd" providerId="LiveId" clId="{9286594D-30DF-4207-A4E5-A7BE20F319E0}" dt="2022-01-31T16:14:24.979" v="25" actId="478"/>
          <ac:picMkLst>
            <pc:docMk/>
            <pc:sldMk cId="2444136493" sldId="302"/>
            <ac:picMk id="5" creationId="{40A48BA3-9417-4B26-A249-2F98839ED41D}"/>
          </ac:picMkLst>
        </pc:picChg>
        <pc:picChg chg="del">
          <ac:chgData name="" userId="e5d43a59f894a5cd" providerId="LiveId" clId="{9286594D-30DF-4207-A4E5-A7BE20F319E0}" dt="2022-01-31T16:14:24.979" v="25" actId="478"/>
          <ac:picMkLst>
            <pc:docMk/>
            <pc:sldMk cId="2444136493" sldId="302"/>
            <ac:picMk id="6" creationId="{76BD88FF-7417-4ABB-B9A5-26705C098B6F}"/>
          </ac:picMkLst>
        </pc:picChg>
        <pc:picChg chg="del">
          <ac:chgData name="" userId="e5d43a59f894a5cd" providerId="LiveId" clId="{9286594D-30DF-4207-A4E5-A7BE20F319E0}" dt="2022-01-31T16:14:24.979" v="25" actId="478"/>
          <ac:picMkLst>
            <pc:docMk/>
            <pc:sldMk cId="2444136493" sldId="302"/>
            <ac:picMk id="8" creationId="{CB811E29-8DBC-4E47-A839-6349AE5B561F}"/>
          </ac:picMkLst>
        </pc:picChg>
        <pc:picChg chg="add del mod">
          <ac:chgData name="" userId="e5d43a59f894a5cd" providerId="LiveId" clId="{9286594D-30DF-4207-A4E5-A7BE20F319E0}" dt="2022-01-31T16:14:21.232" v="24" actId="478"/>
          <ac:picMkLst>
            <pc:docMk/>
            <pc:sldMk cId="2444136493" sldId="302"/>
            <ac:picMk id="9" creationId="{717E7E0F-BC49-4811-9241-AA6F32217FBE}"/>
          </ac:picMkLst>
        </pc:picChg>
        <pc:picChg chg="add del mod">
          <ac:chgData name="" userId="e5d43a59f894a5cd" providerId="LiveId" clId="{9286594D-30DF-4207-A4E5-A7BE20F319E0}" dt="2022-01-31T16:14:21.232" v="24" actId="478"/>
          <ac:picMkLst>
            <pc:docMk/>
            <pc:sldMk cId="2444136493" sldId="302"/>
            <ac:picMk id="10" creationId="{9F59C6C6-E6DE-4B57-AE72-8D695D27D7E2}"/>
          </ac:picMkLst>
        </pc:picChg>
        <pc:picChg chg="add del mod">
          <ac:chgData name="" userId="e5d43a59f894a5cd" providerId="LiveId" clId="{9286594D-30DF-4207-A4E5-A7BE20F319E0}" dt="2022-01-31T16:14:21.232" v="24" actId="478"/>
          <ac:picMkLst>
            <pc:docMk/>
            <pc:sldMk cId="2444136493" sldId="302"/>
            <ac:picMk id="11" creationId="{8147F5AF-1B69-4EEE-8B53-F1A721E393FC}"/>
          </ac:picMkLst>
        </pc:picChg>
        <pc:picChg chg="add del mod">
          <ac:chgData name="" userId="e5d43a59f894a5cd" providerId="LiveId" clId="{9286594D-30DF-4207-A4E5-A7BE20F319E0}" dt="2022-01-31T16:14:21.232" v="24" actId="478"/>
          <ac:picMkLst>
            <pc:docMk/>
            <pc:sldMk cId="2444136493" sldId="302"/>
            <ac:picMk id="12" creationId="{0D419F79-5ECC-4447-AC31-C0587265B5BD}"/>
          </ac:picMkLst>
        </pc:picChg>
        <pc:picChg chg="add del mod">
          <ac:chgData name="" userId="e5d43a59f894a5cd" providerId="LiveId" clId="{9286594D-30DF-4207-A4E5-A7BE20F319E0}" dt="2022-01-31T16:14:21.232" v="24" actId="478"/>
          <ac:picMkLst>
            <pc:docMk/>
            <pc:sldMk cId="2444136493" sldId="302"/>
            <ac:picMk id="13" creationId="{3FD88903-29D4-40CB-A93F-EFFEA2E0198A}"/>
          </ac:picMkLst>
        </pc:picChg>
        <pc:picChg chg="mod">
          <ac:chgData name="" userId="e5d43a59f894a5cd" providerId="LiveId" clId="{9286594D-30DF-4207-A4E5-A7BE20F319E0}" dt="2022-02-02T19:52:35.408" v="1707" actId="1076"/>
          <ac:picMkLst>
            <pc:docMk/>
            <pc:sldMk cId="2444136493" sldId="302"/>
            <ac:picMk id="14" creationId="{57C82CE4-E627-4173-9311-DDC3AF706699}"/>
          </ac:picMkLst>
        </pc:picChg>
        <pc:picChg chg="del">
          <ac:chgData name="" userId="e5d43a59f894a5cd" providerId="LiveId" clId="{9286594D-30DF-4207-A4E5-A7BE20F319E0}" dt="2022-01-31T16:14:24.979" v="25" actId="478"/>
          <ac:picMkLst>
            <pc:docMk/>
            <pc:sldMk cId="2444136493" sldId="302"/>
            <ac:picMk id="16" creationId="{BFDFAA6A-4EBE-4826-9EB2-045BC91DD6F0}"/>
          </ac:picMkLst>
        </pc:picChg>
        <pc:picChg chg="del">
          <ac:chgData name="" userId="e5d43a59f894a5cd" providerId="LiveId" clId="{9286594D-30DF-4207-A4E5-A7BE20F319E0}" dt="2022-01-31T16:14:21.232" v="24" actId="478"/>
          <ac:picMkLst>
            <pc:docMk/>
            <pc:sldMk cId="2444136493" sldId="302"/>
            <ac:picMk id="17" creationId="{99E02D07-E93B-4B44-BCCA-4C4D00313338}"/>
          </ac:picMkLst>
        </pc:picChg>
        <pc:picChg chg="del">
          <ac:chgData name="" userId="e5d43a59f894a5cd" providerId="LiveId" clId="{9286594D-30DF-4207-A4E5-A7BE20F319E0}" dt="2022-01-31T16:14:24.979" v="25" actId="478"/>
          <ac:picMkLst>
            <pc:docMk/>
            <pc:sldMk cId="2444136493" sldId="302"/>
            <ac:picMk id="18" creationId="{538E98ED-E635-4DB6-858A-B087915CE89A}"/>
          </ac:picMkLst>
        </pc:picChg>
      </pc:sldChg>
      <pc:sldChg chg="del modNotesTx">
        <pc:chgData name="" userId="e5d43a59f894a5cd" providerId="LiveId" clId="{9286594D-30DF-4207-A4E5-A7BE20F319E0}" dt="2022-02-01T09:44:01.457" v="409" actId="2696"/>
        <pc:sldMkLst>
          <pc:docMk/>
          <pc:sldMk cId="214558975" sldId="304"/>
        </pc:sldMkLst>
      </pc:sldChg>
      <pc:sldChg chg="delSp del modNotesTx">
        <pc:chgData name="" userId="e5d43a59f894a5cd" providerId="LiveId" clId="{9286594D-30DF-4207-A4E5-A7BE20F319E0}" dt="2022-02-01T09:44:09.847" v="411" actId="2696"/>
        <pc:sldMkLst>
          <pc:docMk/>
          <pc:sldMk cId="2888720835" sldId="305"/>
        </pc:sldMkLst>
        <pc:picChg chg="del">
          <ac:chgData name="" userId="e5d43a59f894a5cd" providerId="LiveId" clId="{9286594D-30DF-4207-A4E5-A7BE20F319E0}" dt="2022-01-31T16:13:50.427" v="22" actId="478"/>
          <ac:picMkLst>
            <pc:docMk/>
            <pc:sldMk cId="2888720835" sldId="305"/>
            <ac:picMk id="5" creationId="{D64B1D01-E26F-41E8-BA2D-16510BF71C58}"/>
          </ac:picMkLst>
        </pc:picChg>
        <pc:picChg chg="del">
          <ac:chgData name="" userId="e5d43a59f894a5cd" providerId="LiveId" clId="{9286594D-30DF-4207-A4E5-A7BE20F319E0}" dt="2022-01-31T16:51:59.399" v="202"/>
          <ac:picMkLst>
            <pc:docMk/>
            <pc:sldMk cId="2888720835" sldId="305"/>
            <ac:picMk id="7" creationId="{557DBFFA-FFAA-46B8-BB45-6F7C21AA3FE9}"/>
          </ac:picMkLst>
        </pc:picChg>
      </pc:sldChg>
      <pc:sldChg chg="delSp del modNotesTx">
        <pc:chgData name="" userId="e5d43a59f894a5cd" providerId="LiveId" clId="{9286594D-30DF-4207-A4E5-A7BE20F319E0}" dt="2022-02-01T09:44:12.099" v="412" actId="2696"/>
        <pc:sldMkLst>
          <pc:docMk/>
          <pc:sldMk cId="50636757" sldId="306"/>
        </pc:sldMkLst>
        <pc:picChg chg="del">
          <ac:chgData name="" userId="e5d43a59f894a5cd" providerId="LiveId" clId="{9286594D-30DF-4207-A4E5-A7BE20F319E0}" dt="2022-01-31T16:13:48.145" v="21" actId="478"/>
          <ac:picMkLst>
            <pc:docMk/>
            <pc:sldMk cId="50636757" sldId="306"/>
            <ac:picMk id="4" creationId="{5DE64806-E164-48AD-B2BE-4A1F4AD4B04D}"/>
          </ac:picMkLst>
        </pc:picChg>
      </pc:sldChg>
      <pc:sldChg chg="del ord">
        <pc:chgData name="" userId="e5d43a59f894a5cd" providerId="LiveId" clId="{9286594D-30DF-4207-A4E5-A7BE20F319E0}" dt="2022-02-02T19:39:14.308" v="1622" actId="2696"/>
        <pc:sldMkLst>
          <pc:docMk/>
          <pc:sldMk cId="4039354881" sldId="307"/>
        </pc:sldMkLst>
      </pc:sldChg>
      <pc:sldChg chg="addSp delSp modSp ord modTransition">
        <pc:chgData name="" userId="e5d43a59f894a5cd" providerId="LiveId" clId="{9286594D-30DF-4207-A4E5-A7BE20F319E0}" dt="2022-02-02T20:04:58.117" v="1800"/>
        <pc:sldMkLst>
          <pc:docMk/>
          <pc:sldMk cId="1679468299" sldId="311"/>
        </pc:sldMkLst>
        <pc:spChg chg="mod">
          <ac:chgData name="" userId="e5d43a59f894a5cd" providerId="LiveId" clId="{9286594D-30DF-4207-A4E5-A7BE20F319E0}" dt="2022-02-02T18:35:06.262" v="1094" actId="1076"/>
          <ac:spMkLst>
            <pc:docMk/>
            <pc:sldMk cId="1679468299" sldId="311"/>
            <ac:spMk id="2" creationId="{B041CF04-0FF3-4976-843F-7E4E7E5839A1}"/>
          </ac:spMkLst>
        </pc:spChg>
        <pc:spChg chg="del">
          <ac:chgData name="" userId="e5d43a59f894a5cd" providerId="LiveId" clId="{9286594D-30DF-4207-A4E5-A7BE20F319E0}" dt="2022-02-01T09:50:39.977" v="429" actId="478"/>
          <ac:spMkLst>
            <pc:docMk/>
            <pc:sldMk cId="1679468299" sldId="311"/>
            <ac:spMk id="3" creationId="{03E459C0-4B95-41C6-91B7-C8DBD552EC88}"/>
          </ac:spMkLst>
        </pc:spChg>
        <pc:spChg chg="add del mod">
          <ac:chgData name="" userId="e5d43a59f894a5cd" providerId="LiveId" clId="{9286594D-30DF-4207-A4E5-A7BE20F319E0}" dt="2022-02-01T09:50:42.469" v="430" actId="478"/>
          <ac:spMkLst>
            <pc:docMk/>
            <pc:sldMk cId="1679468299" sldId="311"/>
            <ac:spMk id="5" creationId="{ED9BAE93-39BC-4D9F-8126-16EF97715BD6}"/>
          </ac:spMkLst>
        </pc:spChg>
        <pc:spChg chg="del mod">
          <ac:chgData name="" userId="e5d43a59f894a5cd" providerId="LiveId" clId="{9286594D-30DF-4207-A4E5-A7BE20F319E0}" dt="2022-02-02T17:58:15.080" v="878" actId="478"/>
          <ac:spMkLst>
            <pc:docMk/>
            <pc:sldMk cId="1679468299" sldId="311"/>
            <ac:spMk id="6" creationId="{7A2E773F-A945-47C9-900B-AD33B2319A62}"/>
          </ac:spMkLst>
        </pc:spChg>
        <pc:spChg chg="add mod">
          <ac:chgData name="" userId="e5d43a59f894a5cd" providerId="LiveId" clId="{9286594D-30DF-4207-A4E5-A7BE20F319E0}" dt="2022-02-02T17:59:27.605" v="890" actId="1076"/>
          <ac:spMkLst>
            <pc:docMk/>
            <pc:sldMk cId="1679468299" sldId="311"/>
            <ac:spMk id="7" creationId="{ED0B271D-9BE3-43FB-8343-379E81FF4118}"/>
          </ac:spMkLst>
        </pc:spChg>
        <pc:spChg chg="add mod">
          <ac:chgData name="" userId="e5d43a59f894a5cd" providerId="LiveId" clId="{9286594D-30DF-4207-A4E5-A7BE20F319E0}" dt="2022-02-02T17:57:43.671" v="874" actId="12788"/>
          <ac:spMkLst>
            <pc:docMk/>
            <pc:sldMk cId="1679468299" sldId="311"/>
            <ac:spMk id="8" creationId="{4E77C90A-1325-4D57-9AF8-9398D861ED29}"/>
          </ac:spMkLst>
        </pc:spChg>
        <pc:spChg chg="add mod">
          <ac:chgData name="" userId="e5d43a59f894a5cd" providerId="LiveId" clId="{9286594D-30DF-4207-A4E5-A7BE20F319E0}" dt="2022-02-02T17:59:01.230" v="885" actId="1076"/>
          <ac:spMkLst>
            <pc:docMk/>
            <pc:sldMk cId="1679468299" sldId="311"/>
            <ac:spMk id="9" creationId="{8C71FB23-9CBA-4173-8000-7D213CD30DDE}"/>
          </ac:spMkLst>
        </pc:spChg>
        <pc:spChg chg="add mod">
          <ac:chgData name="" userId="e5d43a59f894a5cd" providerId="LiveId" clId="{9286594D-30DF-4207-A4E5-A7BE20F319E0}" dt="2022-02-02T17:57:43.671" v="874" actId="12788"/>
          <ac:spMkLst>
            <pc:docMk/>
            <pc:sldMk cId="1679468299" sldId="311"/>
            <ac:spMk id="10" creationId="{1F024B48-6656-4A1D-A9D6-378F4BD2E3A6}"/>
          </ac:spMkLst>
        </pc:spChg>
        <pc:spChg chg="add mod">
          <ac:chgData name="" userId="e5d43a59f894a5cd" providerId="LiveId" clId="{9286594D-30DF-4207-A4E5-A7BE20F319E0}" dt="2022-02-02T17:57:34.779" v="872" actId="12788"/>
          <ac:spMkLst>
            <pc:docMk/>
            <pc:sldMk cId="1679468299" sldId="311"/>
            <ac:spMk id="11" creationId="{C0EE6AD0-CC41-4C02-92D0-BC9AEB0C19D6}"/>
          </ac:spMkLst>
        </pc:spChg>
        <pc:spChg chg="add mod">
          <ac:chgData name="" userId="e5d43a59f894a5cd" providerId="LiveId" clId="{9286594D-30DF-4207-A4E5-A7BE20F319E0}" dt="2022-02-02T17:59:08.162" v="887" actId="1076"/>
          <ac:spMkLst>
            <pc:docMk/>
            <pc:sldMk cId="1679468299" sldId="311"/>
            <ac:spMk id="12" creationId="{DEF919AE-3BCE-415D-9942-A52355D1EF5F}"/>
          </ac:spMkLst>
        </pc:spChg>
        <pc:spChg chg="add mod">
          <ac:chgData name="" userId="e5d43a59f894a5cd" providerId="LiveId" clId="{9286594D-30DF-4207-A4E5-A7BE20F319E0}" dt="2022-02-02T17:57:34.779" v="872" actId="12788"/>
          <ac:spMkLst>
            <pc:docMk/>
            <pc:sldMk cId="1679468299" sldId="311"/>
            <ac:spMk id="13" creationId="{5C903541-4D13-41B4-ADF4-D867022C21F9}"/>
          </ac:spMkLst>
        </pc:spChg>
        <pc:spChg chg="add mod">
          <ac:chgData name="" userId="e5d43a59f894a5cd" providerId="LiveId" clId="{9286594D-30DF-4207-A4E5-A7BE20F319E0}" dt="2022-02-02T17:57:39.051" v="873" actId="12788"/>
          <ac:spMkLst>
            <pc:docMk/>
            <pc:sldMk cId="1679468299" sldId="311"/>
            <ac:spMk id="14" creationId="{509C51A8-5B36-4B95-AD5E-D6349B481A3E}"/>
          </ac:spMkLst>
        </pc:spChg>
        <pc:spChg chg="add mod">
          <ac:chgData name="" userId="e5d43a59f894a5cd" providerId="LiveId" clId="{9286594D-30DF-4207-A4E5-A7BE20F319E0}" dt="2022-02-02T17:59:16.247" v="889" actId="1076"/>
          <ac:spMkLst>
            <pc:docMk/>
            <pc:sldMk cId="1679468299" sldId="311"/>
            <ac:spMk id="15" creationId="{77C45ADB-D049-4FA5-8AF2-42A685FBD8AF}"/>
          </ac:spMkLst>
        </pc:spChg>
        <pc:spChg chg="add mod">
          <ac:chgData name="" userId="e5d43a59f894a5cd" providerId="LiveId" clId="{9286594D-30DF-4207-A4E5-A7BE20F319E0}" dt="2022-02-02T20:03:21.601" v="1796" actId="1076"/>
          <ac:spMkLst>
            <pc:docMk/>
            <pc:sldMk cId="1679468299" sldId="311"/>
            <ac:spMk id="16" creationId="{A0235985-F1E2-4219-A1B9-CF6D6D8D6E42}"/>
          </ac:spMkLst>
        </pc:spChg>
        <pc:picChg chg="add mod">
          <ac:chgData name="" userId="e5d43a59f894a5cd" providerId="LiveId" clId="{9286594D-30DF-4207-A4E5-A7BE20F319E0}" dt="2022-02-02T17:51:37.522" v="714" actId="1076"/>
          <ac:picMkLst>
            <pc:docMk/>
            <pc:sldMk cId="1679468299" sldId="311"/>
            <ac:picMk id="4" creationId="{A87F46DA-969E-4464-A167-ABE750063EFE}"/>
          </ac:picMkLst>
        </pc:picChg>
        <pc:picChg chg="del">
          <ac:chgData name="" userId="e5d43a59f894a5cd" providerId="LiveId" clId="{9286594D-30DF-4207-A4E5-A7BE20F319E0}" dt="2022-01-31T16:13:27.156" v="18" actId="478"/>
          <ac:picMkLst>
            <pc:docMk/>
            <pc:sldMk cId="1679468299" sldId="311"/>
            <ac:picMk id="10" creationId="{7B50C599-1531-4553-9D12-E07F20C0EB2F}"/>
          </ac:picMkLst>
        </pc:picChg>
        <pc:picChg chg="del">
          <ac:chgData name="" userId="e5d43a59f894a5cd" providerId="LiveId" clId="{9286594D-30DF-4207-A4E5-A7BE20F319E0}" dt="2022-01-31T16:13:25.605" v="17" actId="478"/>
          <ac:picMkLst>
            <pc:docMk/>
            <pc:sldMk cId="1679468299" sldId="311"/>
            <ac:picMk id="12" creationId="{B18177D6-9D53-4407-A6C4-0E38505178AF}"/>
          </ac:picMkLst>
        </pc:picChg>
      </pc:sldChg>
      <pc:sldChg chg="addSp delSp modSp del">
        <pc:chgData name="" userId="e5d43a59f894a5cd" providerId="LiveId" clId="{9286594D-30DF-4207-A4E5-A7BE20F319E0}" dt="2022-02-02T19:56:09.120" v="1759" actId="2696"/>
        <pc:sldMkLst>
          <pc:docMk/>
          <pc:sldMk cId="1331736684" sldId="312"/>
        </pc:sldMkLst>
        <pc:spChg chg="mod">
          <ac:chgData name="" userId="e5d43a59f894a5cd" providerId="LiveId" clId="{9286594D-30DF-4207-A4E5-A7BE20F319E0}" dt="2022-02-01T08:23:36.072" v="387" actId="207"/>
          <ac:spMkLst>
            <pc:docMk/>
            <pc:sldMk cId="1331736684" sldId="312"/>
            <ac:spMk id="2" creationId="{60F1F38C-E101-42F6-ADB4-971957ED5526}"/>
          </ac:spMkLst>
        </pc:spChg>
        <pc:spChg chg="del">
          <ac:chgData name="" userId="e5d43a59f894a5cd" providerId="LiveId" clId="{9286594D-30DF-4207-A4E5-A7BE20F319E0}" dt="2022-01-31T16:49:36.018" v="186" actId="478"/>
          <ac:spMkLst>
            <pc:docMk/>
            <pc:sldMk cId="1331736684" sldId="312"/>
            <ac:spMk id="3" creationId="{5CEA83F5-FDA1-49F7-8CCE-9BB37B723369}"/>
          </ac:spMkLst>
        </pc:spChg>
        <pc:spChg chg="add del mod">
          <ac:chgData name="" userId="e5d43a59f894a5cd" providerId="LiveId" clId="{9286594D-30DF-4207-A4E5-A7BE20F319E0}" dt="2022-01-31T16:49:37.236" v="187" actId="478"/>
          <ac:spMkLst>
            <pc:docMk/>
            <pc:sldMk cId="1331736684" sldId="312"/>
            <ac:spMk id="7" creationId="{3F117080-5090-450B-A938-C5326DA19BBA}"/>
          </ac:spMkLst>
        </pc:spChg>
        <pc:picChg chg="del">
          <ac:chgData name="" userId="e5d43a59f894a5cd" providerId="LiveId" clId="{9286594D-30DF-4207-A4E5-A7BE20F319E0}" dt="2022-01-31T16:13:22.762" v="16" actId="478"/>
          <ac:picMkLst>
            <pc:docMk/>
            <pc:sldMk cId="1331736684" sldId="312"/>
            <ac:picMk id="5" creationId="{D0252FA2-FE61-4B47-8D8F-77E3973A4C5D}"/>
          </ac:picMkLst>
        </pc:picChg>
        <pc:picChg chg="mod">
          <ac:chgData name="" userId="e5d43a59f894a5cd" providerId="LiveId" clId="{9286594D-30DF-4207-A4E5-A7BE20F319E0}" dt="2022-01-31T16:51:08.223" v="200" actId="14100"/>
          <ac:picMkLst>
            <pc:docMk/>
            <pc:sldMk cId="1331736684" sldId="312"/>
            <ac:picMk id="8" creationId="{D4DACFEE-EE02-4346-BB5E-E5F02A10E2B6}"/>
          </ac:picMkLst>
        </pc:picChg>
        <pc:picChg chg="add mod">
          <ac:chgData name="" userId="e5d43a59f894a5cd" providerId="LiveId" clId="{9286594D-30DF-4207-A4E5-A7BE20F319E0}" dt="2022-01-31T16:52:37.281" v="214" actId="1076"/>
          <ac:picMkLst>
            <pc:docMk/>
            <pc:sldMk cId="1331736684" sldId="312"/>
            <ac:picMk id="9" creationId="{9B97FB00-6087-4B21-AFF8-D3CC98EB880E}"/>
          </ac:picMkLst>
        </pc:picChg>
        <pc:picChg chg="add mod">
          <ac:chgData name="" userId="e5d43a59f894a5cd" providerId="LiveId" clId="{9286594D-30DF-4207-A4E5-A7BE20F319E0}" dt="2022-01-31T16:52:09.632" v="208" actId="1076"/>
          <ac:picMkLst>
            <pc:docMk/>
            <pc:sldMk cId="1331736684" sldId="312"/>
            <ac:picMk id="10" creationId="{A419303C-E575-48EA-A5F7-A0EBCE529294}"/>
          </ac:picMkLst>
        </pc:picChg>
        <pc:picChg chg="add mod">
          <ac:chgData name="" userId="e5d43a59f894a5cd" providerId="LiveId" clId="{9286594D-30DF-4207-A4E5-A7BE20F319E0}" dt="2022-01-31T16:52:12.424" v="209" actId="1076"/>
          <ac:picMkLst>
            <pc:docMk/>
            <pc:sldMk cId="1331736684" sldId="312"/>
            <ac:picMk id="11" creationId="{BF5C98C3-AB25-448E-A89D-0D1A8FD40EE4}"/>
          </ac:picMkLst>
        </pc:picChg>
      </pc:sldChg>
      <pc:sldChg chg="addSp delSp modSp add modTransition">
        <pc:chgData name="" userId="e5d43a59f894a5cd" providerId="LiveId" clId="{9286594D-30DF-4207-A4E5-A7BE20F319E0}" dt="2022-02-02T20:04:58.117" v="1800"/>
        <pc:sldMkLst>
          <pc:docMk/>
          <pc:sldMk cId="876394240" sldId="313"/>
        </pc:sldMkLst>
        <pc:spChg chg="mod">
          <ac:chgData name="" userId="e5d43a59f894a5cd" providerId="LiveId" clId="{9286594D-30DF-4207-A4E5-A7BE20F319E0}" dt="2022-02-02T18:10:09.004" v="1007" actId="14100"/>
          <ac:spMkLst>
            <pc:docMk/>
            <pc:sldMk cId="876394240" sldId="313"/>
            <ac:spMk id="4" creationId="{1A2FDCDC-9169-4F28-88F6-12435F421776}"/>
          </ac:spMkLst>
        </pc:spChg>
        <pc:spChg chg="add mod">
          <ac:chgData name="" userId="e5d43a59f894a5cd" providerId="LiveId" clId="{9286594D-30DF-4207-A4E5-A7BE20F319E0}" dt="2022-02-02T18:10:16.239" v="1009" actId="1076"/>
          <ac:spMkLst>
            <pc:docMk/>
            <pc:sldMk cId="876394240" sldId="313"/>
            <ac:spMk id="5" creationId="{411B4E8C-5EEB-47EF-B65F-DAE481170BD0}"/>
          </ac:spMkLst>
        </pc:spChg>
        <pc:picChg chg="add mod">
          <ac:chgData name="" userId="e5d43a59f894a5cd" providerId="LiveId" clId="{9286594D-30DF-4207-A4E5-A7BE20F319E0}" dt="2022-02-02T18:10:13.513" v="1008" actId="1076"/>
          <ac:picMkLst>
            <pc:docMk/>
            <pc:sldMk cId="876394240" sldId="313"/>
            <ac:picMk id="2" creationId="{5DC5E3A4-CEE1-4B78-8E1B-1109FF0AC510}"/>
          </ac:picMkLst>
        </pc:picChg>
        <pc:picChg chg="del">
          <ac:chgData name="" userId="e5d43a59f894a5cd" providerId="LiveId" clId="{9286594D-30DF-4207-A4E5-A7BE20F319E0}" dt="2022-02-02T11:05:44.586" v="702" actId="478"/>
          <ac:picMkLst>
            <pc:docMk/>
            <pc:sldMk cId="876394240" sldId="313"/>
            <ac:picMk id="8" creationId="{D28EC08A-7CAF-41AC-AFB7-AE0C386F5ED7}"/>
          </ac:picMkLst>
        </pc:picChg>
      </pc:sldChg>
      <pc:sldChg chg="add del">
        <pc:chgData name="" userId="e5d43a59f894a5cd" providerId="LiveId" clId="{9286594D-30DF-4207-A4E5-A7BE20F319E0}" dt="2022-02-02T19:56:00.112" v="1757" actId="2696"/>
        <pc:sldMkLst>
          <pc:docMk/>
          <pc:sldMk cId="350569398" sldId="314"/>
        </pc:sldMkLst>
      </pc:sldChg>
      <pc:sldChg chg="add del">
        <pc:chgData name="" userId="e5d43a59f894a5cd" providerId="LiveId" clId="{9286594D-30DF-4207-A4E5-A7BE20F319E0}" dt="2022-02-01T09:44:14.373" v="413" actId="2696"/>
        <pc:sldMkLst>
          <pc:docMk/>
          <pc:sldMk cId="1289754414" sldId="314"/>
        </pc:sldMkLst>
      </pc:sldChg>
      <pc:sldChg chg="modSp add modTransition">
        <pc:chgData name="" userId="e5d43a59f894a5cd" providerId="LiveId" clId="{9286594D-30DF-4207-A4E5-A7BE20F319E0}" dt="2022-02-02T20:04:46.548" v="1799"/>
        <pc:sldMkLst>
          <pc:docMk/>
          <pc:sldMk cId="3448956495" sldId="315"/>
        </pc:sldMkLst>
        <pc:spChg chg="mod">
          <ac:chgData name="" userId="e5d43a59f894a5cd" providerId="LiveId" clId="{9286594D-30DF-4207-A4E5-A7BE20F319E0}" dt="2022-02-02T10:18:22.109" v="444" actId="207"/>
          <ac:spMkLst>
            <pc:docMk/>
            <pc:sldMk cId="3448956495" sldId="315"/>
            <ac:spMk id="477" creationId="{00000000-0000-0000-0000-000000000000}"/>
          </ac:spMkLst>
        </pc:spChg>
      </pc:sldChg>
      <pc:sldChg chg="addSp delSp modSp add modTransition">
        <pc:chgData name="" userId="e5d43a59f894a5cd" providerId="LiveId" clId="{9286594D-30DF-4207-A4E5-A7BE20F319E0}" dt="2022-02-02T20:04:58.117" v="1800"/>
        <pc:sldMkLst>
          <pc:docMk/>
          <pc:sldMk cId="471975316" sldId="316"/>
        </pc:sldMkLst>
        <pc:spChg chg="mod">
          <ac:chgData name="" userId="e5d43a59f894a5cd" providerId="LiveId" clId="{9286594D-30DF-4207-A4E5-A7BE20F319E0}" dt="2022-02-02T10:25:48.423" v="465" actId="1076"/>
          <ac:spMkLst>
            <pc:docMk/>
            <pc:sldMk cId="471975316" sldId="316"/>
            <ac:spMk id="8" creationId="{07C72E3C-34B6-E040-ACF2-CA4AF3F14E96}"/>
          </ac:spMkLst>
        </pc:spChg>
        <pc:spChg chg="add mod">
          <ac:chgData name="" userId="e5d43a59f894a5cd" providerId="LiveId" clId="{9286594D-30DF-4207-A4E5-A7BE20F319E0}" dt="2022-02-02T19:51:27.291" v="1697" actId="20577"/>
          <ac:spMkLst>
            <pc:docMk/>
            <pc:sldMk cId="471975316" sldId="316"/>
            <ac:spMk id="9" creationId="{52BB0806-19ED-4184-A3D2-D5F998AC4E5A}"/>
          </ac:spMkLst>
        </pc:spChg>
        <pc:spChg chg="mod ord">
          <ac:chgData name="" userId="e5d43a59f894a5cd" providerId="LiveId" clId="{9286594D-30DF-4207-A4E5-A7BE20F319E0}" dt="2022-02-02T10:26:44.266" v="478" actId="1076"/>
          <ac:spMkLst>
            <pc:docMk/>
            <pc:sldMk cId="471975316" sldId="316"/>
            <ac:spMk id="16" creationId="{C8FCF034-9B9A-B941-89C0-2093F31397E8}"/>
          </ac:spMkLst>
        </pc:spChg>
        <pc:spChg chg="mod">
          <ac:chgData name="" userId="e5d43a59f894a5cd" providerId="LiveId" clId="{9286594D-30DF-4207-A4E5-A7BE20F319E0}" dt="2022-02-02T19:57:55.808" v="1776" actId="114"/>
          <ac:spMkLst>
            <pc:docMk/>
            <pc:sldMk cId="471975316" sldId="316"/>
            <ac:spMk id="23" creationId="{135F6EEE-206D-DE4F-8566-B2C1CC398E8B}"/>
          </ac:spMkLst>
        </pc:spChg>
        <pc:spChg chg="mod">
          <ac:chgData name="" userId="e5d43a59f894a5cd" providerId="LiveId" clId="{9286594D-30DF-4207-A4E5-A7BE20F319E0}" dt="2022-02-02T19:51:16.657" v="1694" actId="1076"/>
          <ac:spMkLst>
            <pc:docMk/>
            <pc:sldMk cId="471975316" sldId="316"/>
            <ac:spMk id="24" creationId="{A1938752-1E30-6147-80A2-0ABCFDC7CC62}"/>
          </ac:spMkLst>
        </pc:spChg>
        <pc:spChg chg="del mod">
          <ac:chgData name="" userId="e5d43a59f894a5cd" providerId="LiveId" clId="{9286594D-30DF-4207-A4E5-A7BE20F319E0}" dt="2022-02-02T10:27:57.426" v="494" actId="478"/>
          <ac:spMkLst>
            <pc:docMk/>
            <pc:sldMk cId="471975316" sldId="316"/>
            <ac:spMk id="25" creationId="{D2814F60-942C-FB46-BB6F-276ADA6F1D63}"/>
          </ac:spMkLst>
        </pc:spChg>
        <pc:picChg chg="mod ord">
          <ac:chgData name="" userId="e5d43a59f894a5cd" providerId="LiveId" clId="{9286594D-30DF-4207-A4E5-A7BE20F319E0}" dt="2022-02-02T20:02:48.717" v="1795" actId="1036"/>
          <ac:picMkLst>
            <pc:docMk/>
            <pc:sldMk cId="471975316" sldId="316"/>
            <ac:picMk id="15" creationId="{4BE859AC-AD76-E241-A805-EDB024C48F2B}"/>
          </ac:picMkLst>
        </pc:picChg>
      </pc:sldChg>
      <pc:sldChg chg="modSp add ord modTransition">
        <pc:chgData name="" userId="e5d43a59f894a5cd" providerId="LiveId" clId="{9286594D-30DF-4207-A4E5-A7BE20F319E0}" dt="2022-02-02T20:04:58.117" v="1800"/>
        <pc:sldMkLst>
          <pc:docMk/>
          <pc:sldMk cId="3328497104" sldId="317"/>
        </pc:sldMkLst>
        <pc:spChg chg="mod">
          <ac:chgData name="" userId="e5d43a59f894a5cd" providerId="LiveId" clId="{9286594D-30DF-4207-A4E5-A7BE20F319E0}" dt="2022-02-02T10:29:04.912" v="500" actId="207"/>
          <ac:spMkLst>
            <pc:docMk/>
            <pc:sldMk cId="3328497104" sldId="317"/>
            <ac:spMk id="477" creationId="{00000000-0000-0000-0000-000000000000}"/>
          </ac:spMkLst>
        </pc:spChg>
      </pc:sldChg>
      <pc:sldChg chg="modSp add ord modTransition">
        <pc:chgData name="" userId="e5d43a59f894a5cd" providerId="LiveId" clId="{9286594D-30DF-4207-A4E5-A7BE20F319E0}" dt="2022-02-02T20:04:58.117" v="1800"/>
        <pc:sldMkLst>
          <pc:docMk/>
          <pc:sldMk cId="3658233939" sldId="318"/>
        </pc:sldMkLst>
        <pc:spChg chg="mod">
          <ac:chgData name="" userId="e5d43a59f894a5cd" providerId="LiveId" clId="{9286594D-30DF-4207-A4E5-A7BE20F319E0}" dt="2022-02-02T19:57:03.098" v="1765" actId="1036"/>
          <ac:spMkLst>
            <pc:docMk/>
            <pc:sldMk cId="3658233939" sldId="318"/>
            <ac:spMk id="2" creationId="{B041CF04-0FF3-4976-843F-7E4E7E5839A1}"/>
          </ac:spMkLst>
        </pc:spChg>
        <pc:spChg chg="mod">
          <ac:chgData name="" userId="e5d43a59f894a5cd" providerId="LiveId" clId="{9286594D-30DF-4207-A4E5-A7BE20F319E0}" dt="2022-02-02T10:31:11.243" v="513" actId="1076"/>
          <ac:spMkLst>
            <pc:docMk/>
            <pc:sldMk cId="3658233939" sldId="318"/>
            <ac:spMk id="6" creationId="{7A2E773F-A945-47C9-900B-AD33B2319A62}"/>
          </ac:spMkLst>
        </pc:spChg>
      </pc:sldChg>
      <pc:sldChg chg="add del ord">
        <pc:chgData name="" userId="e5d43a59f894a5cd" providerId="LiveId" clId="{9286594D-30DF-4207-A4E5-A7BE20F319E0}" dt="2022-02-02T19:56:06.700" v="1758" actId="2696"/>
        <pc:sldMkLst>
          <pc:docMk/>
          <pc:sldMk cId="798857760" sldId="319"/>
        </pc:sldMkLst>
      </pc:sldChg>
      <pc:sldChg chg="addSp delSp modSp add modTransition">
        <pc:chgData name="" userId="e5d43a59f894a5cd" providerId="LiveId" clId="{9286594D-30DF-4207-A4E5-A7BE20F319E0}" dt="2022-02-02T20:04:58.117" v="1800"/>
        <pc:sldMkLst>
          <pc:docMk/>
          <pc:sldMk cId="626506640" sldId="320"/>
        </pc:sldMkLst>
        <pc:spChg chg="del">
          <ac:chgData name="" userId="e5d43a59f894a5cd" providerId="LiveId" clId="{9286594D-30DF-4207-A4E5-A7BE20F319E0}" dt="2022-02-02T10:54:42.178" v="621" actId="478"/>
          <ac:spMkLst>
            <pc:docMk/>
            <pc:sldMk cId="626506640" sldId="320"/>
            <ac:spMk id="2" creationId="{77619069-9DD8-4D67-A32F-0C6A25FB6D62}"/>
          </ac:spMkLst>
        </pc:spChg>
        <pc:spChg chg="del">
          <ac:chgData name="" userId="e5d43a59f894a5cd" providerId="LiveId" clId="{9286594D-30DF-4207-A4E5-A7BE20F319E0}" dt="2022-02-02T10:54:43.898" v="622" actId="478"/>
          <ac:spMkLst>
            <pc:docMk/>
            <pc:sldMk cId="626506640" sldId="320"/>
            <ac:spMk id="3" creationId="{717FCAD6-C153-4F5D-9AA1-78F1488A13D7}"/>
          </ac:spMkLst>
        </pc:spChg>
        <pc:spChg chg="add mod">
          <ac:chgData name="" userId="e5d43a59f894a5cd" providerId="LiveId" clId="{9286594D-30DF-4207-A4E5-A7BE20F319E0}" dt="2022-02-02T10:55:40.805" v="665" actId="1076"/>
          <ac:spMkLst>
            <pc:docMk/>
            <pc:sldMk cId="626506640" sldId="320"/>
            <ac:spMk id="6" creationId="{1D80A887-B55D-4D0E-A502-D91EB31DFA24}"/>
          </ac:spMkLst>
        </pc:spChg>
        <pc:picChg chg="add mod">
          <ac:chgData name="" userId="e5d43a59f894a5cd" providerId="LiveId" clId="{9286594D-30DF-4207-A4E5-A7BE20F319E0}" dt="2022-02-02T10:55:22.118" v="625" actId="1076"/>
          <ac:picMkLst>
            <pc:docMk/>
            <pc:sldMk cId="626506640" sldId="320"/>
            <ac:picMk id="5" creationId="{EC9A10E9-92E1-4062-98B6-29BD3826B65F}"/>
          </ac:picMkLst>
        </pc:picChg>
      </pc:sldChg>
      <pc:sldChg chg="addSp delSp add del">
        <pc:chgData name="" userId="e5d43a59f894a5cd" providerId="LiveId" clId="{9286594D-30DF-4207-A4E5-A7BE20F319E0}" dt="2022-02-02T10:28:48.124" v="499" actId="2696"/>
        <pc:sldMkLst>
          <pc:docMk/>
          <pc:sldMk cId="1975420304" sldId="320"/>
        </pc:sldMkLst>
        <pc:spChg chg="add del">
          <ac:chgData name="" userId="e5d43a59f894a5cd" providerId="LiveId" clId="{9286594D-30DF-4207-A4E5-A7BE20F319E0}" dt="2022-02-02T10:20:59.658" v="450"/>
          <ac:spMkLst>
            <pc:docMk/>
            <pc:sldMk cId="1975420304" sldId="320"/>
            <ac:spMk id="2" creationId="{863B0F0A-06F7-4909-B08B-E4F68040553C}"/>
          </ac:spMkLst>
        </pc:spChg>
        <pc:spChg chg="add del">
          <ac:chgData name="" userId="e5d43a59f894a5cd" providerId="LiveId" clId="{9286594D-30DF-4207-A4E5-A7BE20F319E0}" dt="2022-02-02T10:21:18.218" v="452"/>
          <ac:spMkLst>
            <pc:docMk/>
            <pc:sldMk cId="1975420304" sldId="320"/>
            <ac:spMk id="3" creationId="{CB5DE058-D061-4E0C-8324-2663C03C5E13}"/>
          </ac:spMkLst>
        </pc:spChg>
        <pc:spChg chg="add del">
          <ac:chgData name="" userId="e5d43a59f894a5cd" providerId="LiveId" clId="{9286594D-30DF-4207-A4E5-A7BE20F319E0}" dt="2022-02-02T10:21:18.218" v="452"/>
          <ac:spMkLst>
            <pc:docMk/>
            <pc:sldMk cId="1975420304" sldId="320"/>
            <ac:spMk id="6" creationId="{EF842EB7-1C97-4B8A-A513-E4EC16F805E5}"/>
          </ac:spMkLst>
        </pc:spChg>
        <pc:spChg chg="add del">
          <ac:chgData name="" userId="e5d43a59f894a5cd" providerId="LiveId" clId="{9286594D-30DF-4207-A4E5-A7BE20F319E0}" dt="2022-02-02T10:21:18.218" v="452"/>
          <ac:spMkLst>
            <pc:docMk/>
            <pc:sldMk cId="1975420304" sldId="320"/>
            <ac:spMk id="7" creationId="{DF74F7CB-3D4C-49F0-95B3-3F4D236211C3}"/>
          </ac:spMkLst>
        </pc:spChg>
        <pc:spChg chg="add del">
          <ac:chgData name="" userId="e5d43a59f894a5cd" providerId="LiveId" clId="{9286594D-30DF-4207-A4E5-A7BE20F319E0}" dt="2022-02-02T10:21:18.218" v="452"/>
          <ac:spMkLst>
            <pc:docMk/>
            <pc:sldMk cId="1975420304" sldId="320"/>
            <ac:spMk id="8" creationId="{69662E9D-FDBD-46AA-8971-1D360B0EC62E}"/>
          </ac:spMkLst>
        </pc:spChg>
        <pc:picChg chg="add del">
          <ac:chgData name="" userId="e5d43a59f894a5cd" providerId="LiveId" clId="{9286594D-30DF-4207-A4E5-A7BE20F319E0}" dt="2022-02-02T10:21:18.218" v="452"/>
          <ac:picMkLst>
            <pc:docMk/>
            <pc:sldMk cId="1975420304" sldId="320"/>
            <ac:picMk id="4" creationId="{B9933355-ECD2-4758-8603-F13B8093FA66}"/>
          </ac:picMkLst>
        </pc:picChg>
        <pc:picChg chg="add del">
          <ac:chgData name="" userId="e5d43a59f894a5cd" providerId="LiveId" clId="{9286594D-30DF-4207-A4E5-A7BE20F319E0}" dt="2022-02-02T10:21:18.218" v="452"/>
          <ac:picMkLst>
            <pc:docMk/>
            <pc:sldMk cId="1975420304" sldId="320"/>
            <ac:picMk id="5" creationId="{0272691A-BA2A-45CA-83E8-9488A8EEC68E}"/>
          </ac:picMkLst>
        </pc:picChg>
        <pc:picChg chg="add del">
          <ac:chgData name="" userId="e5d43a59f894a5cd" providerId="LiveId" clId="{9286594D-30DF-4207-A4E5-A7BE20F319E0}" dt="2022-02-02T10:21:30.774" v="454"/>
          <ac:picMkLst>
            <pc:docMk/>
            <pc:sldMk cId="1975420304" sldId="320"/>
            <ac:picMk id="9" creationId="{FB1C6C61-2EE8-4592-A59C-683CAC64FE3E}"/>
          </ac:picMkLst>
        </pc:picChg>
      </pc:sldChg>
      <pc:sldChg chg="addSp delSp modSp add modTransition">
        <pc:chgData name="" userId="e5d43a59f894a5cd" providerId="LiveId" clId="{9286594D-30DF-4207-A4E5-A7BE20F319E0}" dt="2022-02-02T20:04:58.117" v="1800"/>
        <pc:sldMkLst>
          <pc:docMk/>
          <pc:sldMk cId="514856839" sldId="321"/>
        </pc:sldMkLst>
        <pc:spChg chg="add mod">
          <ac:chgData name="" userId="e5d43a59f894a5cd" providerId="LiveId" clId="{9286594D-30DF-4207-A4E5-A7BE20F319E0}" dt="2022-02-02T11:02:51.426" v="692" actId="1076"/>
          <ac:spMkLst>
            <pc:docMk/>
            <pc:sldMk cId="514856839" sldId="321"/>
            <ac:spMk id="4" creationId="{0B2280D5-FC9F-4DCA-8E6C-EDEDB6189BFE}"/>
          </ac:spMkLst>
        </pc:spChg>
        <pc:spChg chg="del">
          <ac:chgData name="" userId="e5d43a59f894a5cd" providerId="LiveId" clId="{9286594D-30DF-4207-A4E5-A7BE20F319E0}" dt="2022-02-02T11:01:05.447" v="668" actId="478"/>
          <ac:spMkLst>
            <pc:docMk/>
            <pc:sldMk cId="514856839" sldId="321"/>
            <ac:spMk id="6" creationId="{1D80A887-B55D-4D0E-A502-D91EB31DFA24}"/>
          </ac:spMkLst>
        </pc:spChg>
        <pc:picChg chg="add del mod">
          <ac:chgData name="" userId="e5d43a59f894a5cd" providerId="LiveId" clId="{9286594D-30DF-4207-A4E5-A7BE20F319E0}" dt="2022-02-02T18:15:17.634" v="1015" actId="478"/>
          <ac:picMkLst>
            <pc:docMk/>
            <pc:sldMk cId="514856839" sldId="321"/>
            <ac:picMk id="2" creationId="{5D810917-FAA8-49A3-BA83-869BF6F0BE5A}"/>
          </ac:picMkLst>
        </pc:picChg>
        <pc:picChg chg="add mod">
          <ac:chgData name="" userId="e5d43a59f894a5cd" providerId="LiveId" clId="{9286594D-30DF-4207-A4E5-A7BE20F319E0}" dt="2022-02-02T11:02:45.890" v="691" actId="1076"/>
          <ac:picMkLst>
            <pc:docMk/>
            <pc:sldMk cId="514856839" sldId="321"/>
            <ac:picMk id="3" creationId="{76CB5431-BE5D-4FB0-B211-08DF28CDF59E}"/>
          </ac:picMkLst>
        </pc:picChg>
        <pc:picChg chg="del">
          <ac:chgData name="" userId="e5d43a59f894a5cd" providerId="LiveId" clId="{9286594D-30DF-4207-A4E5-A7BE20F319E0}" dt="2022-02-02T11:01:03.163" v="667" actId="478"/>
          <ac:picMkLst>
            <pc:docMk/>
            <pc:sldMk cId="514856839" sldId="321"/>
            <ac:picMk id="5" creationId="{EC9A10E9-92E1-4062-98B6-29BD3826B65F}"/>
          </ac:picMkLst>
        </pc:picChg>
      </pc:sldChg>
      <pc:sldChg chg="addSp delSp modSp add modTransition">
        <pc:chgData name="" userId="e5d43a59f894a5cd" providerId="LiveId" clId="{9286594D-30DF-4207-A4E5-A7BE20F319E0}" dt="2022-02-02T20:04:58.117" v="1800"/>
        <pc:sldMkLst>
          <pc:docMk/>
          <pc:sldMk cId="2728165404" sldId="322"/>
        </pc:sldMkLst>
        <pc:spChg chg="del mod">
          <ac:chgData name="" userId="e5d43a59f894a5cd" providerId="LiveId" clId="{9286594D-30DF-4207-A4E5-A7BE20F319E0}" dt="2022-02-02T18:32:07.644" v="1088" actId="478"/>
          <ac:spMkLst>
            <pc:docMk/>
            <pc:sldMk cId="2728165404" sldId="322"/>
            <ac:spMk id="2" creationId="{87986953-35BB-4531-9D9D-58FC8933712F}"/>
          </ac:spMkLst>
        </pc:spChg>
        <pc:spChg chg="mod">
          <ac:chgData name="" userId="e5d43a59f894a5cd" providerId="LiveId" clId="{9286594D-30DF-4207-A4E5-A7BE20F319E0}" dt="2022-02-02T19:52:51.393" v="1710" actId="20577"/>
          <ac:spMkLst>
            <pc:docMk/>
            <pc:sldMk cId="2728165404" sldId="322"/>
            <ac:spMk id="3" creationId="{26880D46-0ED3-4515-904D-85109BA9EFE1}"/>
          </ac:spMkLst>
        </pc:spChg>
        <pc:spChg chg="add mod">
          <ac:chgData name="" userId="e5d43a59f894a5cd" providerId="LiveId" clId="{9286594D-30DF-4207-A4E5-A7BE20F319E0}" dt="2022-02-02T18:32:23.732" v="1092" actId="1076"/>
          <ac:spMkLst>
            <pc:docMk/>
            <pc:sldMk cId="2728165404" sldId="322"/>
            <ac:spMk id="4" creationId="{FD1973B0-07B0-4A5F-B075-8B1364DEBACC}"/>
          </ac:spMkLst>
        </pc:spChg>
        <pc:spChg chg="add mod">
          <ac:chgData name="" userId="e5d43a59f894a5cd" providerId="LiveId" clId="{9286594D-30DF-4207-A4E5-A7BE20F319E0}" dt="2022-02-02T18:39:45.058" v="1230" actId="1038"/>
          <ac:spMkLst>
            <pc:docMk/>
            <pc:sldMk cId="2728165404" sldId="322"/>
            <ac:spMk id="5" creationId="{28EEF28D-92EA-4EC2-87CB-6F70B189FB61}"/>
          </ac:spMkLst>
        </pc:spChg>
        <pc:spChg chg="add mod">
          <ac:chgData name="" userId="e5d43a59f894a5cd" providerId="LiveId" clId="{9286594D-30DF-4207-A4E5-A7BE20F319E0}" dt="2022-02-02T18:39:53.549" v="1231" actId="1076"/>
          <ac:spMkLst>
            <pc:docMk/>
            <pc:sldMk cId="2728165404" sldId="322"/>
            <ac:spMk id="6" creationId="{4C664E26-48AE-4ED5-947F-F020A452AFF4}"/>
          </ac:spMkLst>
        </pc:spChg>
        <pc:spChg chg="add mod">
          <ac:chgData name="" userId="e5d43a59f894a5cd" providerId="LiveId" clId="{9286594D-30DF-4207-A4E5-A7BE20F319E0}" dt="2022-02-02T18:39:45.058" v="1230" actId="1038"/>
          <ac:spMkLst>
            <pc:docMk/>
            <pc:sldMk cId="2728165404" sldId="322"/>
            <ac:spMk id="7" creationId="{80473147-1FB4-4AAB-9F93-FCBC9DC4B12A}"/>
          </ac:spMkLst>
        </pc:spChg>
        <pc:spChg chg="add del mod">
          <ac:chgData name="" userId="e5d43a59f894a5cd" providerId="LiveId" clId="{9286594D-30DF-4207-A4E5-A7BE20F319E0}" dt="2022-02-02T18:36:31.730" v="1169" actId="478"/>
          <ac:spMkLst>
            <pc:docMk/>
            <pc:sldMk cId="2728165404" sldId="322"/>
            <ac:spMk id="8" creationId="{8B76B703-0B3C-4E4D-949F-13A20B3D3884}"/>
          </ac:spMkLst>
        </pc:spChg>
        <pc:spChg chg="add mod">
          <ac:chgData name="" userId="e5d43a59f894a5cd" providerId="LiveId" clId="{9286594D-30DF-4207-A4E5-A7BE20F319E0}" dt="2022-02-02T18:39:45.058" v="1230" actId="1038"/>
          <ac:spMkLst>
            <pc:docMk/>
            <pc:sldMk cId="2728165404" sldId="322"/>
            <ac:spMk id="9" creationId="{96D817FB-3B93-445B-AA1F-4C89322E7D23}"/>
          </ac:spMkLst>
        </pc:spChg>
        <pc:spChg chg="add del mod">
          <ac:chgData name="" userId="e5d43a59f894a5cd" providerId="LiveId" clId="{9286594D-30DF-4207-A4E5-A7BE20F319E0}" dt="2022-02-02T18:36:32.769" v="1170" actId="478"/>
          <ac:spMkLst>
            <pc:docMk/>
            <pc:sldMk cId="2728165404" sldId="322"/>
            <ac:spMk id="10" creationId="{56B3469F-CB46-4F92-A482-4308D2B2E101}"/>
          </ac:spMkLst>
        </pc:spChg>
        <pc:spChg chg="add mod">
          <ac:chgData name="" userId="e5d43a59f894a5cd" providerId="LiveId" clId="{9286594D-30DF-4207-A4E5-A7BE20F319E0}" dt="2022-02-02T19:12:21.730" v="1338" actId="1076"/>
          <ac:spMkLst>
            <pc:docMk/>
            <pc:sldMk cId="2728165404" sldId="322"/>
            <ac:spMk id="11" creationId="{319B2DCE-22CA-4A51-BD6B-7A44F6488F1D}"/>
          </ac:spMkLst>
        </pc:spChg>
        <pc:spChg chg="add mod">
          <ac:chgData name="" userId="e5d43a59f894a5cd" providerId="LiveId" clId="{9286594D-30DF-4207-A4E5-A7BE20F319E0}" dt="2022-02-02T18:39:45.058" v="1230" actId="1038"/>
          <ac:spMkLst>
            <pc:docMk/>
            <pc:sldMk cId="2728165404" sldId="322"/>
            <ac:spMk id="12" creationId="{A906034E-3D13-41F4-B1DB-D70769C14884}"/>
          </ac:spMkLst>
        </pc:spChg>
        <pc:spChg chg="add mod">
          <ac:chgData name="" userId="e5d43a59f894a5cd" providerId="LiveId" clId="{9286594D-30DF-4207-A4E5-A7BE20F319E0}" dt="2022-02-02T18:40:11.528" v="1239" actId="1037"/>
          <ac:spMkLst>
            <pc:docMk/>
            <pc:sldMk cId="2728165404" sldId="322"/>
            <ac:spMk id="13" creationId="{03649EB8-EE13-4806-AD9B-1533373C29BC}"/>
          </ac:spMkLst>
        </pc:spChg>
        <pc:spChg chg="add mod">
          <ac:chgData name="" userId="e5d43a59f894a5cd" providerId="LiveId" clId="{9286594D-30DF-4207-A4E5-A7BE20F319E0}" dt="2022-02-02T18:40:29.556" v="1243" actId="20577"/>
          <ac:spMkLst>
            <pc:docMk/>
            <pc:sldMk cId="2728165404" sldId="322"/>
            <ac:spMk id="14" creationId="{4E804370-21A9-4D67-9BBC-F851928B36E4}"/>
          </ac:spMkLst>
        </pc:spChg>
        <pc:spChg chg="add mod">
          <ac:chgData name="" userId="e5d43a59f894a5cd" providerId="LiveId" clId="{9286594D-30DF-4207-A4E5-A7BE20F319E0}" dt="2022-02-02T18:40:40.130" v="1247" actId="20577"/>
          <ac:spMkLst>
            <pc:docMk/>
            <pc:sldMk cId="2728165404" sldId="322"/>
            <ac:spMk id="15" creationId="{1673C32A-6611-4429-B5CB-F91D2930304F}"/>
          </ac:spMkLst>
        </pc:spChg>
        <pc:spChg chg="add mod">
          <ac:chgData name="" userId="e5d43a59f894a5cd" providerId="LiveId" clId="{9286594D-30DF-4207-A4E5-A7BE20F319E0}" dt="2022-02-02T19:12:01.469" v="1336" actId="1076"/>
          <ac:spMkLst>
            <pc:docMk/>
            <pc:sldMk cId="2728165404" sldId="322"/>
            <ac:spMk id="16" creationId="{6F93DE98-1F59-4A3B-A409-6B5E7C89F502}"/>
          </ac:spMkLst>
        </pc:spChg>
        <pc:spChg chg="add mod">
          <ac:chgData name="" userId="e5d43a59f894a5cd" providerId="LiveId" clId="{9286594D-30DF-4207-A4E5-A7BE20F319E0}" dt="2022-02-02T19:12:07.372" v="1337" actId="1076"/>
          <ac:spMkLst>
            <pc:docMk/>
            <pc:sldMk cId="2728165404" sldId="322"/>
            <ac:spMk id="17" creationId="{D8A0EBF4-4C15-407C-A8C4-528AED85B250}"/>
          </ac:spMkLst>
        </pc:spChg>
        <pc:spChg chg="add mod">
          <ac:chgData name="" userId="e5d43a59f894a5cd" providerId="LiveId" clId="{9286594D-30DF-4207-A4E5-A7BE20F319E0}" dt="2022-02-02T19:11:52.757" v="1335" actId="1076"/>
          <ac:spMkLst>
            <pc:docMk/>
            <pc:sldMk cId="2728165404" sldId="322"/>
            <ac:spMk id="18" creationId="{7AD4BB57-D3B4-4ADE-AF3D-B11DB670CC0C}"/>
          </ac:spMkLst>
        </pc:spChg>
      </pc:sldChg>
      <pc:sldChg chg="addSp delSp modSp add modTransition">
        <pc:chgData name="" userId="e5d43a59f894a5cd" providerId="LiveId" clId="{9286594D-30DF-4207-A4E5-A7BE20F319E0}" dt="2022-02-02T20:04:58.117" v="1800"/>
        <pc:sldMkLst>
          <pc:docMk/>
          <pc:sldMk cId="690496022" sldId="323"/>
        </pc:sldMkLst>
        <pc:spChg chg="del mod">
          <ac:chgData name="" userId="e5d43a59f894a5cd" providerId="LiveId" clId="{9286594D-30DF-4207-A4E5-A7BE20F319E0}" dt="2022-02-02T19:15:02.397" v="1402"/>
          <ac:spMkLst>
            <pc:docMk/>
            <pc:sldMk cId="690496022" sldId="323"/>
            <ac:spMk id="2" creationId="{1B995D94-BAD8-4CEF-B629-F755FD2EC51B}"/>
          </ac:spMkLst>
        </pc:spChg>
        <pc:spChg chg="mod">
          <ac:chgData name="" userId="e5d43a59f894a5cd" providerId="LiveId" clId="{9286594D-30DF-4207-A4E5-A7BE20F319E0}" dt="2022-02-02T19:53:48.428" v="1715" actId="20577"/>
          <ac:spMkLst>
            <pc:docMk/>
            <pc:sldMk cId="690496022" sldId="323"/>
            <ac:spMk id="4" creationId="{4281489A-E849-4E4F-A213-BDA0A1E5D8EF}"/>
          </ac:spMkLst>
        </pc:spChg>
        <pc:spChg chg="add mod">
          <ac:chgData name="" userId="e5d43a59f894a5cd" providerId="LiveId" clId="{9286594D-30DF-4207-A4E5-A7BE20F319E0}" dt="2022-02-02T19:57:15.509" v="1771" actId="1036"/>
          <ac:spMkLst>
            <pc:docMk/>
            <pc:sldMk cId="690496022" sldId="323"/>
            <ac:spMk id="5" creationId="{5FCDC3F5-27F2-4DFB-A54F-FF8B6F8DC8FD}"/>
          </ac:spMkLst>
        </pc:spChg>
        <pc:spChg chg="add mod">
          <ac:chgData name="" userId="e5d43a59f894a5cd" providerId="LiveId" clId="{9286594D-30DF-4207-A4E5-A7BE20F319E0}" dt="2022-02-02T19:43:46.800" v="1648" actId="1076"/>
          <ac:spMkLst>
            <pc:docMk/>
            <pc:sldMk cId="690496022" sldId="323"/>
            <ac:spMk id="8" creationId="{3AAD8DF9-8458-4D26-9997-688D6AAEFE6F}"/>
          </ac:spMkLst>
        </pc:spChg>
        <pc:picChg chg="add mod">
          <ac:chgData name="" userId="e5d43a59f894a5cd" providerId="LiveId" clId="{9286594D-30DF-4207-A4E5-A7BE20F319E0}" dt="2022-02-02T19:53:30.949" v="1711" actId="1076"/>
          <ac:picMkLst>
            <pc:docMk/>
            <pc:sldMk cId="690496022" sldId="323"/>
            <ac:picMk id="6" creationId="{B5B1F9F8-8790-4D93-A2C4-8C44FA98A218}"/>
          </ac:picMkLst>
        </pc:picChg>
        <pc:picChg chg="del mod">
          <ac:chgData name="" userId="e5d43a59f894a5cd" providerId="LiveId" clId="{9286594D-30DF-4207-A4E5-A7BE20F319E0}" dt="2022-02-02T19:18:29.156" v="1430"/>
          <ac:picMkLst>
            <pc:docMk/>
            <pc:sldMk cId="690496022" sldId="323"/>
            <ac:picMk id="11" creationId="{7E2CF4EC-8678-43C8-9A46-CD476BC7630F}"/>
          </ac:picMkLst>
        </pc:picChg>
      </pc:sldChg>
      <pc:sldChg chg="addSp modSp add modTransition">
        <pc:chgData name="" userId="e5d43a59f894a5cd" providerId="LiveId" clId="{9286594D-30DF-4207-A4E5-A7BE20F319E0}" dt="2022-02-02T20:04:58.117" v="1800"/>
        <pc:sldMkLst>
          <pc:docMk/>
          <pc:sldMk cId="2608027710" sldId="324"/>
        </pc:sldMkLst>
        <pc:spChg chg="add mod">
          <ac:chgData name="" userId="e5d43a59f894a5cd" providerId="LiveId" clId="{9286594D-30DF-4207-A4E5-A7BE20F319E0}" dt="2022-02-02T19:55:40.563" v="1755" actId="1076"/>
          <ac:spMkLst>
            <pc:docMk/>
            <pc:sldMk cId="2608027710" sldId="324"/>
            <ac:spMk id="3" creationId="{8D597693-6094-4A85-AB97-F8EEABB016EF}"/>
          </ac:spMkLst>
        </pc:spChg>
        <pc:picChg chg="mod modCrop">
          <ac:chgData name="" userId="e5d43a59f894a5cd" providerId="LiveId" clId="{9286594D-30DF-4207-A4E5-A7BE20F319E0}" dt="2022-02-02T19:55:44.861" v="1756" actId="1076"/>
          <ac:picMkLst>
            <pc:docMk/>
            <pc:sldMk cId="2608027710" sldId="324"/>
            <ac:picMk id="5" creationId="{9AA366F9-3793-4D16-81C5-61904F28041D}"/>
          </ac:picMkLst>
        </pc:picChg>
      </pc:sldChg>
      <pc:sldChg chg="addSp modSp add modTransition">
        <pc:chgData name="" userId="e5d43a59f894a5cd" providerId="LiveId" clId="{9286594D-30DF-4207-A4E5-A7BE20F319E0}" dt="2022-02-02T20:04:58.117" v="1800"/>
        <pc:sldMkLst>
          <pc:docMk/>
          <pc:sldMk cId="320174209" sldId="325"/>
        </pc:sldMkLst>
        <pc:spChg chg="add mod">
          <ac:chgData name="" userId="e5d43a59f894a5cd" providerId="LiveId" clId="{9286594D-30DF-4207-A4E5-A7BE20F319E0}" dt="2022-02-02T19:54:12.030" v="1717" actId="20577"/>
          <ac:spMkLst>
            <pc:docMk/>
            <pc:sldMk cId="320174209" sldId="325"/>
            <ac:spMk id="2" creationId="{876D9842-FEDD-4DA3-A4EC-C88F9028C13B}"/>
          </ac:spMkLst>
        </pc:spChg>
        <pc:spChg chg="add mod">
          <ac:chgData name="" userId="e5d43a59f894a5cd" providerId="LiveId" clId="{9286594D-30DF-4207-A4E5-A7BE20F319E0}" dt="2022-02-02T19:55:12.260" v="1741" actId="1076"/>
          <ac:spMkLst>
            <pc:docMk/>
            <pc:sldMk cId="320174209" sldId="325"/>
            <ac:spMk id="4" creationId="{D25D8A0E-8A1A-4A3E-898E-FE2C25483B7C}"/>
          </ac:spMkLst>
        </pc:spChg>
        <pc:picChg chg="add mod modCrop">
          <ac:chgData name="" userId="e5d43a59f894a5cd" providerId="LiveId" clId="{9286594D-30DF-4207-A4E5-A7BE20F319E0}" dt="2022-02-02T19:55:07.541" v="1740" actId="732"/>
          <ac:picMkLst>
            <pc:docMk/>
            <pc:sldMk cId="320174209" sldId="325"/>
            <ac:picMk id="3" creationId="{BCF29886-3B71-478B-BC4D-99695D031511}"/>
          </ac:picMkLst>
        </pc:picChg>
      </pc:sldChg>
      <pc:sldChg chg="addSp delSp modSp add modTransition">
        <pc:chgData name="" userId="e5d43a59f894a5cd" providerId="LiveId" clId="{9286594D-30DF-4207-A4E5-A7BE20F319E0}" dt="2022-02-02T20:04:58.117" v="1800"/>
        <pc:sldMkLst>
          <pc:docMk/>
          <pc:sldMk cId="2420662250" sldId="326"/>
        </pc:sldMkLst>
        <pc:spChg chg="add del">
          <ac:chgData name="" userId="e5d43a59f894a5cd" providerId="LiveId" clId="{9286594D-30DF-4207-A4E5-A7BE20F319E0}" dt="2022-02-02T19:30:15.261" v="1450"/>
          <ac:spMkLst>
            <pc:docMk/>
            <pc:sldMk cId="2420662250" sldId="326"/>
            <ac:spMk id="2" creationId="{1AB75B4B-59DF-4C2D-8CAA-4EAEE2492C47}"/>
          </ac:spMkLst>
        </pc:spChg>
        <pc:spChg chg="add mod ord">
          <ac:chgData name="" userId="e5d43a59f894a5cd" providerId="LiveId" clId="{9286594D-30DF-4207-A4E5-A7BE20F319E0}" dt="2022-02-02T19:37:51.484" v="1541" actId="1076"/>
          <ac:spMkLst>
            <pc:docMk/>
            <pc:sldMk cId="2420662250" sldId="326"/>
            <ac:spMk id="5" creationId="{C7F2A48E-2440-45E3-B793-544A374AB410}"/>
          </ac:spMkLst>
        </pc:spChg>
        <pc:picChg chg="add mod">
          <ac:chgData name="" userId="e5d43a59f894a5cd" providerId="LiveId" clId="{9286594D-30DF-4207-A4E5-A7BE20F319E0}" dt="2022-02-02T19:37:51.484" v="1541" actId="1076"/>
          <ac:picMkLst>
            <pc:docMk/>
            <pc:sldMk cId="2420662250" sldId="326"/>
            <ac:picMk id="4" creationId="{86AA63AF-1B17-48C2-98EA-B8954BF74001}"/>
          </ac:picMkLst>
        </pc:picChg>
        <pc:picChg chg="add del mod">
          <ac:chgData name="" userId="e5d43a59f894a5cd" providerId="LiveId" clId="{9286594D-30DF-4207-A4E5-A7BE20F319E0}" dt="2022-02-02T19:33:44.934" v="1472" actId="478"/>
          <ac:picMkLst>
            <pc:docMk/>
            <pc:sldMk cId="2420662250" sldId="326"/>
            <ac:picMk id="6" creationId="{E4F7B5FF-54E9-4AAE-97A9-10205E0D2ECA}"/>
          </ac:picMkLst>
        </pc:picChg>
        <pc:inkChg chg="add del">
          <ac:chgData name="" userId="e5d43a59f894a5cd" providerId="LiveId" clId="{9286594D-30DF-4207-A4E5-A7BE20F319E0}" dt="2022-02-02T19:35:10.147" v="1477"/>
          <ac:inkMkLst>
            <pc:docMk/>
            <pc:sldMk cId="2420662250" sldId="326"/>
            <ac:inkMk id="7" creationId="{D1AF3F76-22B3-41BA-ADFF-D6F49293E409}"/>
          </ac:inkMkLst>
        </pc:inkChg>
        <pc:inkChg chg="add del">
          <ac:chgData name="" userId="e5d43a59f894a5cd" providerId="LiveId" clId="{9286594D-30DF-4207-A4E5-A7BE20F319E0}" dt="2022-02-02T19:35:10.147" v="1477"/>
          <ac:inkMkLst>
            <pc:docMk/>
            <pc:sldMk cId="2420662250" sldId="326"/>
            <ac:inkMk id="8" creationId="{79FBE98F-13FF-4FE2-BF12-3FFB466F96B8}"/>
          </ac:inkMkLst>
        </pc:inkChg>
        <pc:inkChg chg="add del">
          <ac:chgData name="" userId="e5d43a59f894a5cd" providerId="LiveId" clId="{9286594D-30DF-4207-A4E5-A7BE20F319E0}" dt="2022-02-02T19:35:16.756" v="1479"/>
          <ac:inkMkLst>
            <pc:docMk/>
            <pc:sldMk cId="2420662250" sldId="326"/>
            <ac:inkMk id="9" creationId="{517D9A82-1A2A-45F2-BFA9-712B8FB16330}"/>
          </ac:inkMkLst>
        </pc:inkChg>
        <pc:inkChg chg="add del">
          <ac:chgData name="" userId="e5d43a59f894a5cd" providerId="LiveId" clId="{9286594D-30DF-4207-A4E5-A7BE20F319E0}" dt="2022-02-02T19:35:16.756" v="1479"/>
          <ac:inkMkLst>
            <pc:docMk/>
            <pc:sldMk cId="2420662250" sldId="326"/>
            <ac:inkMk id="10" creationId="{45E9BD62-E932-49D2-B24C-4C2A313CE0E9}"/>
          </ac:inkMkLst>
        </pc:inkChg>
        <pc:inkChg chg="add del">
          <ac:chgData name="" userId="e5d43a59f894a5cd" providerId="LiveId" clId="{9286594D-30DF-4207-A4E5-A7BE20F319E0}" dt="2022-02-02T19:35:32.399" v="1481"/>
          <ac:inkMkLst>
            <pc:docMk/>
            <pc:sldMk cId="2420662250" sldId="326"/>
            <ac:inkMk id="11" creationId="{CA22FA29-61F4-4876-9A7E-73E3CF8A59EE}"/>
          </ac:inkMkLst>
        </pc:inkChg>
        <pc:inkChg chg="add del">
          <ac:chgData name="" userId="e5d43a59f894a5cd" providerId="LiveId" clId="{9286594D-30DF-4207-A4E5-A7BE20F319E0}" dt="2022-02-02T19:35:32.399" v="1481"/>
          <ac:inkMkLst>
            <pc:docMk/>
            <pc:sldMk cId="2420662250" sldId="326"/>
            <ac:inkMk id="12" creationId="{99B1A5A2-439F-43E7-A9B1-1B1F83A3C837}"/>
          </ac:inkMkLst>
        </pc:inkChg>
        <pc:inkChg chg="add del">
          <ac:chgData name="" userId="e5d43a59f894a5cd" providerId="LiveId" clId="{9286594D-30DF-4207-A4E5-A7BE20F319E0}" dt="2022-02-02T19:35:47.132" v="1486"/>
          <ac:inkMkLst>
            <pc:docMk/>
            <pc:sldMk cId="2420662250" sldId="326"/>
            <ac:inkMk id="13" creationId="{00F59948-FD53-412E-B29A-AA0A60121907}"/>
          </ac:inkMkLst>
        </pc:inkChg>
        <pc:inkChg chg="add del">
          <ac:chgData name="" userId="e5d43a59f894a5cd" providerId="LiveId" clId="{9286594D-30DF-4207-A4E5-A7BE20F319E0}" dt="2022-02-02T19:35:36.931" v="1484"/>
          <ac:inkMkLst>
            <pc:docMk/>
            <pc:sldMk cId="2420662250" sldId="326"/>
            <ac:inkMk id="14" creationId="{33A516DB-0D0C-40B9-B04C-1424F09B8F1F}"/>
          </ac:inkMkLst>
        </pc:inkChg>
        <pc:inkChg chg="add">
          <ac:chgData name="" userId="e5d43a59f894a5cd" providerId="LiveId" clId="{9286594D-30DF-4207-A4E5-A7BE20F319E0}" dt="2022-02-02T19:35:36.897" v="1483"/>
          <ac:inkMkLst>
            <pc:docMk/>
            <pc:sldMk cId="2420662250" sldId="326"/>
            <ac:inkMk id="15" creationId="{3072821B-A4A2-40EF-93D3-DF3355E4CB31}"/>
          </ac:inkMkLst>
        </pc:inkChg>
        <pc:inkChg chg="add del">
          <ac:chgData name="" userId="e5d43a59f894a5cd" providerId="LiveId" clId="{9286594D-30DF-4207-A4E5-A7BE20F319E0}" dt="2022-02-02T19:35:47.132" v="1486"/>
          <ac:inkMkLst>
            <pc:docMk/>
            <pc:sldMk cId="2420662250" sldId="326"/>
            <ac:inkMk id="16" creationId="{812A1C21-B3BE-453D-BC97-892F0B3ED14A}"/>
          </ac:inkMkLst>
        </pc:inkChg>
        <pc:inkChg chg="add del">
          <ac:chgData name="" userId="e5d43a59f894a5cd" providerId="LiveId" clId="{9286594D-30DF-4207-A4E5-A7BE20F319E0}" dt="2022-02-02T19:35:48.476" v="1489"/>
          <ac:inkMkLst>
            <pc:docMk/>
            <pc:sldMk cId="2420662250" sldId="326"/>
            <ac:inkMk id="17" creationId="{816C56E0-79DF-4A7C-BE05-B9087B025623}"/>
          </ac:inkMkLst>
        </pc:inkChg>
        <pc:inkChg chg="add del">
          <ac:chgData name="" userId="e5d43a59f894a5cd" providerId="LiveId" clId="{9286594D-30DF-4207-A4E5-A7BE20F319E0}" dt="2022-02-02T19:35:48.476" v="1489"/>
          <ac:inkMkLst>
            <pc:docMk/>
            <pc:sldMk cId="2420662250" sldId="326"/>
            <ac:inkMk id="18" creationId="{A5E848A5-8591-4466-91B2-F2C209853BDC}"/>
          </ac:inkMkLst>
        </pc:inkChg>
        <pc:inkChg chg="add del">
          <ac:chgData name="" userId="e5d43a59f894a5cd" providerId="LiveId" clId="{9286594D-30DF-4207-A4E5-A7BE20F319E0}" dt="2022-02-02T19:35:48.476" v="1489"/>
          <ac:inkMkLst>
            <pc:docMk/>
            <pc:sldMk cId="2420662250" sldId="326"/>
            <ac:inkMk id="19" creationId="{412D0C29-E54C-40D5-AEB3-D9A823EDB34C}"/>
          </ac:inkMkLst>
        </pc:inkChg>
        <pc:inkChg chg="add del">
          <ac:chgData name="" userId="e5d43a59f894a5cd" providerId="LiveId" clId="{9286594D-30DF-4207-A4E5-A7BE20F319E0}" dt="2022-02-02T19:35:56.429" v="1491"/>
          <ac:inkMkLst>
            <pc:docMk/>
            <pc:sldMk cId="2420662250" sldId="326"/>
            <ac:inkMk id="20" creationId="{26C5662D-6238-44BC-BD85-FD62434169EF}"/>
          </ac:inkMkLst>
        </pc:inkChg>
        <pc:inkChg chg="add del">
          <ac:chgData name="" userId="e5d43a59f894a5cd" providerId="LiveId" clId="{9286594D-30DF-4207-A4E5-A7BE20F319E0}" dt="2022-02-02T19:35:56.429" v="1491"/>
          <ac:inkMkLst>
            <pc:docMk/>
            <pc:sldMk cId="2420662250" sldId="326"/>
            <ac:inkMk id="21" creationId="{CDE38878-3EF9-4210-A8A8-E78B93DE3C23}"/>
          </ac:inkMkLst>
        </pc:inkChg>
        <pc:inkChg chg="add del">
          <ac:chgData name="" userId="e5d43a59f894a5cd" providerId="LiveId" clId="{9286594D-30DF-4207-A4E5-A7BE20F319E0}" dt="2022-02-02T19:36:02.056" v="1493"/>
          <ac:inkMkLst>
            <pc:docMk/>
            <pc:sldMk cId="2420662250" sldId="326"/>
            <ac:inkMk id="22" creationId="{FA21B2EF-F599-434C-8A28-B19FA645F9F9}"/>
          </ac:inkMkLst>
        </pc:inkChg>
        <pc:inkChg chg="add del">
          <ac:chgData name="" userId="e5d43a59f894a5cd" providerId="LiveId" clId="{9286594D-30DF-4207-A4E5-A7BE20F319E0}" dt="2022-02-02T19:36:02.056" v="1493"/>
          <ac:inkMkLst>
            <pc:docMk/>
            <pc:sldMk cId="2420662250" sldId="326"/>
            <ac:inkMk id="23" creationId="{B7B7A345-734A-4BDF-9F69-C0D3364204E4}"/>
          </ac:inkMkLst>
        </pc:inkChg>
        <pc:inkChg chg="add del">
          <ac:chgData name="" userId="e5d43a59f894a5cd" providerId="LiveId" clId="{9286594D-30DF-4207-A4E5-A7BE20F319E0}" dt="2022-02-02T19:36:04.584" v="1495"/>
          <ac:inkMkLst>
            <pc:docMk/>
            <pc:sldMk cId="2420662250" sldId="326"/>
            <ac:inkMk id="24" creationId="{AA0C735B-C9C0-44AA-BDBF-00AF0CD58FA4}"/>
          </ac:inkMkLst>
        </pc:inkChg>
        <pc:inkChg chg="add del">
          <ac:chgData name="" userId="e5d43a59f894a5cd" providerId="LiveId" clId="{9286594D-30DF-4207-A4E5-A7BE20F319E0}" dt="2022-02-02T19:36:04.584" v="1495"/>
          <ac:inkMkLst>
            <pc:docMk/>
            <pc:sldMk cId="2420662250" sldId="326"/>
            <ac:inkMk id="25" creationId="{CD5AB536-0BF7-44A6-9564-F91F9D8C8780}"/>
          </ac:inkMkLst>
        </pc:inkChg>
        <pc:inkChg chg="add del">
          <ac:chgData name="" userId="e5d43a59f894a5cd" providerId="LiveId" clId="{9286594D-30DF-4207-A4E5-A7BE20F319E0}" dt="2022-02-02T19:36:07.056" v="1497"/>
          <ac:inkMkLst>
            <pc:docMk/>
            <pc:sldMk cId="2420662250" sldId="326"/>
            <ac:inkMk id="26" creationId="{16A026C2-9EFA-4569-A371-9EB1ADD1B877}"/>
          </ac:inkMkLst>
        </pc:inkChg>
        <pc:inkChg chg="add del">
          <ac:chgData name="" userId="e5d43a59f894a5cd" providerId="LiveId" clId="{9286594D-30DF-4207-A4E5-A7BE20F319E0}" dt="2022-02-02T19:36:07.056" v="1497"/>
          <ac:inkMkLst>
            <pc:docMk/>
            <pc:sldMk cId="2420662250" sldId="326"/>
            <ac:inkMk id="27" creationId="{1ECDC235-7101-414A-BC35-EFE6B5A2F5C5}"/>
          </ac:inkMkLst>
        </pc:inkChg>
        <pc:inkChg chg="add del">
          <ac:chgData name="" userId="e5d43a59f894a5cd" providerId="LiveId" clId="{9286594D-30DF-4207-A4E5-A7BE20F319E0}" dt="2022-02-02T19:36:12.426" v="1499"/>
          <ac:inkMkLst>
            <pc:docMk/>
            <pc:sldMk cId="2420662250" sldId="326"/>
            <ac:inkMk id="28" creationId="{D5BEDB49-821B-4045-8E09-3B0414FDC188}"/>
          </ac:inkMkLst>
        </pc:inkChg>
        <pc:inkChg chg="add del">
          <ac:chgData name="" userId="e5d43a59f894a5cd" providerId="LiveId" clId="{9286594D-30DF-4207-A4E5-A7BE20F319E0}" dt="2022-02-02T19:36:12.426" v="1499"/>
          <ac:inkMkLst>
            <pc:docMk/>
            <pc:sldMk cId="2420662250" sldId="326"/>
            <ac:inkMk id="29" creationId="{E0FE2C22-1DC5-4D62-8A47-E40F979E5ABB}"/>
          </ac:inkMkLst>
        </pc:inkChg>
        <pc:inkChg chg="add del">
          <ac:chgData name="" userId="e5d43a59f894a5cd" providerId="LiveId" clId="{9286594D-30DF-4207-A4E5-A7BE20F319E0}" dt="2022-02-02T19:36:15.129" v="1501"/>
          <ac:inkMkLst>
            <pc:docMk/>
            <pc:sldMk cId="2420662250" sldId="326"/>
            <ac:inkMk id="30" creationId="{9BB6B3F6-5235-484C-9BE7-F8DAA4C37929}"/>
          </ac:inkMkLst>
        </pc:inkChg>
        <pc:inkChg chg="add del">
          <ac:chgData name="" userId="e5d43a59f894a5cd" providerId="LiveId" clId="{9286594D-30DF-4207-A4E5-A7BE20F319E0}" dt="2022-02-02T19:36:15.129" v="1501"/>
          <ac:inkMkLst>
            <pc:docMk/>
            <pc:sldMk cId="2420662250" sldId="326"/>
            <ac:inkMk id="31" creationId="{E21DA468-914E-4D82-8421-2524687A1740}"/>
          </ac:inkMkLst>
        </pc:inkChg>
        <pc:inkChg chg="add del">
          <ac:chgData name="" userId="e5d43a59f894a5cd" providerId="LiveId" clId="{9286594D-30DF-4207-A4E5-A7BE20F319E0}" dt="2022-02-02T19:36:18.254" v="1503"/>
          <ac:inkMkLst>
            <pc:docMk/>
            <pc:sldMk cId="2420662250" sldId="326"/>
            <ac:inkMk id="32" creationId="{FF8EBB5F-83AD-4F01-B23E-326EBACC26BD}"/>
          </ac:inkMkLst>
        </pc:inkChg>
        <pc:inkChg chg="add del">
          <ac:chgData name="" userId="e5d43a59f894a5cd" providerId="LiveId" clId="{9286594D-30DF-4207-A4E5-A7BE20F319E0}" dt="2022-02-02T19:36:18.254" v="1503"/>
          <ac:inkMkLst>
            <pc:docMk/>
            <pc:sldMk cId="2420662250" sldId="326"/>
            <ac:inkMk id="33" creationId="{F2DA6779-CBBE-471A-A0FE-38EE33C49D36}"/>
          </ac:inkMkLst>
        </pc:inkChg>
        <pc:inkChg chg="add del">
          <ac:chgData name="" userId="e5d43a59f894a5cd" providerId="LiveId" clId="{9286594D-30DF-4207-A4E5-A7BE20F319E0}" dt="2022-02-02T19:36:19.849" v="1505"/>
          <ac:inkMkLst>
            <pc:docMk/>
            <pc:sldMk cId="2420662250" sldId="326"/>
            <ac:inkMk id="34" creationId="{F63913F0-1159-437E-9EE9-14814C39D47D}"/>
          </ac:inkMkLst>
        </pc:inkChg>
        <pc:inkChg chg="add del">
          <ac:chgData name="" userId="e5d43a59f894a5cd" providerId="LiveId" clId="{9286594D-30DF-4207-A4E5-A7BE20F319E0}" dt="2022-02-02T19:36:19.849" v="1505"/>
          <ac:inkMkLst>
            <pc:docMk/>
            <pc:sldMk cId="2420662250" sldId="326"/>
            <ac:inkMk id="35" creationId="{71556393-E553-4CD7-98C9-50DBDC3F237B}"/>
          </ac:inkMkLst>
        </pc:inkChg>
        <pc:inkChg chg="add del">
          <ac:chgData name="" userId="e5d43a59f894a5cd" providerId="LiveId" clId="{9286594D-30DF-4207-A4E5-A7BE20F319E0}" dt="2022-02-02T19:36:21.185" v="1507"/>
          <ac:inkMkLst>
            <pc:docMk/>
            <pc:sldMk cId="2420662250" sldId="326"/>
            <ac:inkMk id="36" creationId="{A55A42E9-D21B-48BE-8DBD-6ED95AB51B79}"/>
          </ac:inkMkLst>
        </pc:inkChg>
        <pc:inkChg chg="add del">
          <ac:chgData name="" userId="e5d43a59f894a5cd" providerId="LiveId" clId="{9286594D-30DF-4207-A4E5-A7BE20F319E0}" dt="2022-02-02T19:36:21.185" v="1507"/>
          <ac:inkMkLst>
            <pc:docMk/>
            <pc:sldMk cId="2420662250" sldId="326"/>
            <ac:inkMk id="37" creationId="{3E083CFB-B7AC-4C9F-B7C0-2F67CABCBF53}"/>
          </ac:inkMkLst>
        </pc:inkChg>
        <pc:inkChg chg="add del">
          <ac:chgData name="" userId="e5d43a59f894a5cd" providerId="LiveId" clId="{9286594D-30DF-4207-A4E5-A7BE20F319E0}" dt="2022-02-02T19:36:22.708" v="1509"/>
          <ac:inkMkLst>
            <pc:docMk/>
            <pc:sldMk cId="2420662250" sldId="326"/>
            <ac:inkMk id="38" creationId="{389AC3EF-3CCD-4B56-837B-ACE97C7C89DC}"/>
          </ac:inkMkLst>
        </pc:inkChg>
        <pc:inkChg chg="add del">
          <ac:chgData name="" userId="e5d43a59f894a5cd" providerId="LiveId" clId="{9286594D-30DF-4207-A4E5-A7BE20F319E0}" dt="2022-02-02T19:36:22.708" v="1509"/>
          <ac:inkMkLst>
            <pc:docMk/>
            <pc:sldMk cId="2420662250" sldId="326"/>
            <ac:inkMk id="39" creationId="{D89413C9-8FB8-450B-8124-3EE485308AFD}"/>
          </ac:inkMkLst>
        </pc:inkChg>
        <pc:inkChg chg="add del">
          <ac:chgData name="" userId="e5d43a59f894a5cd" providerId="LiveId" clId="{9286594D-30DF-4207-A4E5-A7BE20F319E0}" dt="2022-02-02T19:36:26.459" v="1512"/>
          <ac:inkMkLst>
            <pc:docMk/>
            <pc:sldMk cId="2420662250" sldId="326"/>
            <ac:inkMk id="40" creationId="{59F4AA3A-19C3-4EAF-AB32-92BD4A494745}"/>
          </ac:inkMkLst>
        </pc:inkChg>
        <pc:inkChg chg="add del">
          <ac:chgData name="" userId="e5d43a59f894a5cd" providerId="LiveId" clId="{9286594D-30DF-4207-A4E5-A7BE20F319E0}" dt="2022-02-02T19:36:26.459" v="1512"/>
          <ac:inkMkLst>
            <pc:docMk/>
            <pc:sldMk cId="2420662250" sldId="326"/>
            <ac:inkMk id="41" creationId="{2591D429-A778-4FDE-99EB-B011C30B775D}"/>
          </ac:inkMkLst>
        </pc:inkChg>
        <pc:inkChg chg="add del">
          <ac:chgData name="" userId="e5d43a59f894a5cd" providerId="LiveId" clId="{9286594D-30DF-4207-A4E5-A7BE20F319E0}" dt="2022-02-02T19:36:26.459" v="1512"/>
          <ac:inkMkLst>
            <pc:docMk/>
            <pc:sldMk cId="2420662250" sldId="326"/>
            <ac:inkMk id="42" creationId="{51E410F2-B4E2-49FE-88B9-7E625B4C65E4}"/>
          </ac:inkMkLst>
        </pc:inkChg>
        <pc:inkChg chg="add mod">
          <ac:chgData name="" userId="e5d43a59f894a5cd" providerId="LiveId" clId="{9286594D-30DF-4207-A4E5-A7BE20F319E0}" dt="2022-02-02T19:37:51.484" v="1541" actId="1076"/>
          <ac:inkMkLst>
            <pc:docMk/>
            <pc:sldMk cId="2420662250" sldId="326"/>
            <ac:inkMk id="43" creationId="{6346F9AF-1D99-4809-9853-69FD5F6C8F9D}"/>
          </ac:inkMkLst>
        </pc:ink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c886aa300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c886aa300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endParaRPr lang="fr-FR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6c8aeeb471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6c8aeeb471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2761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6c8aeeb471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6c8aeeb471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6c8aeeb471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6c8aeeb471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9649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6c8aeeb471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6c8aeeb471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4872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411275" y="1049375"/>
            <a:ext cx="4116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411275" y="3101975"/>
            <a:ext cx="3198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795500" y="2924775"/>
            <a:ext cx="55530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930250" y="3707550"/>
            <a:ext cx="32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title"/>
          </p:nvPr>
        </p:nvSpPr>
        <p:spPr>
          <a:xfrm>
            <a:off x="935650" y="1122888"/>
            <a:ext cx="2096100" cy="4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ubTitle" idx="1"/>
          </p:nvPr>
        </p:nvSpPr>
        <p:spPr>
          <a:xfrm>
            <a:off x="935650" y="1486063"/>
            <a:ext cx="20961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title" idx="2" hasCustomPrompt="1"/>
          </p:nvPr>
        </p:nvSpPr>
        <p:spPr>
          <a:xfrm>
            <a:off x="3193725" y="1234300"/>
            <a:ext cx="1201800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 idx="3"/>
          </p:nvPr>
        </p:nvSpPr>
        <p:spPr>
          <a:xfrm>
            <a:off x="935650" y="3157513"/>
            <a:ext cx="2096100" cy="4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4"/>
          </p:nvPr>
        </p:nvSpPr>
        <p:spPr>
          <a:xfrm>
            <a:off x="935650" y="3520813"/>
            <a:ext cx="20961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5" hasCustomPrompt="1"/>
          </p:nvPr>
        </p:nvSpPr>
        <p:spPr>
          <a:xfrm>
            <a:off x="3193725" y="3269050"/>
            <a:ext cx="1201800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 idx="6"/>
          </p:nvPr>
        </p:nvSpPr>
        <p:spPr>
          <a:xfrm>
            <a:off x="6112225" y="1122888"/>
            <a:ext cx="2096100" cy="4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7"/>
          </p:nvPr>
        </p:nvSpPr>
        <p:spPr>
          <a:xfrm>
            <a:off x="6112225" y="1486063"/>
            <a:ext cx="20961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8" hasCustomPrompt="1"/>
          </p:nvPr>
        </p:nvSpPr>
        <p:spPr>
          <a:xfrm>
            <a:off x="4691419" y="1234300"/>
            <a:ext cx="1201800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9"/>
          </p:nvPr>
        </p:nvSpPr>
        <p:spPr>
          <a:xfrm>
            <a:off x="6112225" y="3157513"/>
            <a:ext cx="2096100" cy="4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3"/>
          </p:nvPr>
        </p:nvSpPr>
        <p:spPr>
          <a:xfrm>
            <a:off x="6112225" y="3520813"/>
            <a:ext cx="20961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14" hasCustomPrompt="1"/>
          </p:nvPr>
        </p:nvSpPr>
        <p:spPr>
          <a:xfrm>
            <a:off x="4691419" y="3269050"/>
            <a:ext cx="1201800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ighteous"/>
              <a:buNone/>
              <a:defRPr sz="2800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Char char="●"/>
              <a:defRPr sz="18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ctrTitle"/>
          </p:nvPr>
        </p:nvSpPr>
        <p:spPr>
          <a:xfrm>
            <a:off x="1045923" y="133460"/>
            <a:ext cx="7052153" cy="10136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2400" dirty="0"/>
              <a:t>Présentation du meilleur modèle de score pour l'identification précise des « </a:t>
            </a:r>
            <a:r>
              <a:rPr lang="fr-FR" sz="2400" dirty="0" err="1"/>
              <a:t>churners</a:t>
            </a:r>
            <a:r>
              <a:rPr lang="fr-FR" sz="2400" dirty="0"/>
              <a:t> »</a:t>
            </a:r>
            <a:endParaRPr sz="2400" dirty="0"/>
          </a:p>
        </p:txBody>
      </p:sp>
      <p:sp>
        <p:nvSpPr>
          <p:cNvPr id="107" name="Google Shape;136;p26">
            <a:extLst>
              <a:ext uri="{FF2B5EF4-FFF2-40B4-BE49-F238E27FC236}">
                <a16:creationId xmlns:a16="http://schemas.microsoft.com/office/drawing/2014/main" id="{E92D6694-14F4-4777-B911-55449CFCDBF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506288" y="4434920"/>
            <a:ext cx="5374665" cy="469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2000" b="1" dirty="0"/>
              <a:t>Romain </a:t>
            </a:r>
            <a:r>
              <a:rPr lang="fr-FR" sz="2000" b="1" dirty="0" err="1"/>
              <a:t>Penichon</a:t>
            </a:r>
            <a:r>
              <a:rPr lang="fr-FR" sz="2000" b="1" dirty="0"/>
              <a:t> - Rime </a:t>
            </a:r>
            <a:r>
              <a:rPr lang="fr-FR" sz="2000" b="1" dirty="0" err="1"/>
              <a:t>Boumezaoued</a:t>
            </a:r>
            <a:r>
              <a:rPr lang="fr-FR" sz="2000" b="1" dirty="0"/>
              <a:t> - </a:t>
            </a:r>
            <a:r>
              <a:rPr lang="en" sz="2000" b="1" dirty="0"/>
              <a:t>Claire </a:t>
            </a:r>
            <a:r>
              <a:rPr lang="fr-FR" sz="2000" b="1" dirty="0" err="1"/>
              <a:t>Gefflot</a:t>
            </a:r>
            <a:endParaRPr lang="en" sz="20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A24C627-1F78-41BC-81B1-A0DEF1D58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23" y="4159621"/>
            <a:ext cx="2280712" cy="744910"/>
          </a:xfrm>
          <a:prstGeom prst="rect">
            <a:avLst/>
          </a:prstGeom>
        </p:spPr>
      </p:pic>
      <p:pic>
        <p:nvPicPr>
          <p:cNvPr id="4" name="Image 3" descr="Une image contenant habits, personne, chaussures, dessin humoristique&#10;&#10;Description générée automatiquement">
            <a:extLst>
              <a:ext uri="{FF2B5EF4-FFF2-40B4-BE49-F238E27FC236}">
                <a16:creationId xmlns:a16="http://schemas.microsoft.com/office/drawing/2014/main" id="{05819B1C-3D60-7A90-67D4-2044175F8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4232" y="954192"/>
            <a:ext cx="3715533" cy="37155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36;p36">
            <a:extLst>
              <a:ext uri="{FF2B5EF4-FFF2-40B4-BE49-F238E27FC236}">
                <a16:creationId xmlns:a16="http://schemas.microsoft.com/office/drawing/2014/main" id="{B90F1115-90BF-13D2-0D75-1211D8D6FD84}"/>
              </a:ext>
            </a:extLst>
          </p:cNvPr>
          <p:cNvSpPr txBox="1">
            <a:spLocks/>
          </p:cNvSpPr>
          <p:nvPr/>
        </p:nvSpPr>
        <p:spPr>
          <a:xfrm>
            <a:off x="4912360" y="3494088"/>
            <a:ext cx="4057169" cy="141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114300" indent="0" algn="just"/>
            <a:r>
              <a:rPr lang="en-US" sz="1400" dirty="0"/>
              <a:t>La </a:t>
            </a:r>
            <a:r>
              <a:rPr lang="en-US" sz="1400" dirty="0" err="1"/>
              <a:t>sélection</a:t>
            </a:r>
            <a:r>
              <a:rPr lang="en-US" sz="1400" dirty="0"/>
              <a:t> des 20% de </a:t>
            </a:r>
            <a:r>
              <a:rPr lang="en-US" sz="1400" dirty="0" err="1"/>
              <a:t>l'échantillon</a:t>
            </a:r>
            <a:r>
              <a:rPr lang="en-US" sz="1400" dirty="0"/>
              <a:t> de test avec la plus forte </a:t>
            </a:r>
            <a:r>
              <a:rPr lang="en-US" sz="1400" dirty="0" err="1"/>
              <a:t>probabilité</a:t>
            </a:r>
            <a:r>
              <a:rPr lang="en-US" sz="1400" dirty="0"/>
              <a:t> d'être des churners </a:t>
            </a:r>
            <a:r>
              <a:rPr lang="en-US" sz="1400" dirty="0" err="1"/>
              <a:t>selon</a:t>
            </a:r>
            <a:r>
              <a:rPr lang="en-US" sz="1400" dirty="0"/>
              <a:t> le </a:t>
            </a:r>
            <a:r>
              <a:rPr lang="en-US" sz="1400" dirty="0" err="1"/>
              <a:t>modèle</a:t>
            </a:r>
            <a:r>
              <a:rPr lang="en-US" sz="1400" dirty="0"/>
              <a:t> </a:t>
            </a:r>
            <a:r>
              <a:rPr lang="en-US" sz="1400" dirty="0" err="1"/>
              <a:t>permet</a:t>
            </a:r>
            <a:r>
              <a:rPr lang="en-US" sz="1400" dirty="0"/>
              <a:t> de </a:t>
            </a:r>
            <a:r>
              <a:rPr lang="en-US" sz="1400" dirty="0" err="1"/>
              <a:t>détecter</a:t>
            </a:r>
            <a:r>
              <a:rPr lang="en-US" sz="1400" dirty="0"/>
              <a:t> environ 2,37 </a:t>
            </a:r>
            <a:r>
              <a:rPr lang="en-US" sz="1400" dirty="0" err="1"/>
              <a:t>fois</a:t>
            </a:r>
            <a:r>
              <a:rPr lang="en-US" sz="1400" dirty="0"/>
              <a:t> plus de </a:t>
            </a:r>
            <a:r>
              <a:rPr lang="en-US" sz="1400" dirty="0" err="1"/>
              <a:t>vrais</a:t>
            </a:r>
            <a:r>
              <a:rPr lang="en-US" sz="1400" dirty="0"/>
              <a:t> churners que la </a:t>
            </a:r>
            <a:r>
              <a:rPr lang="en-US" sz="1400" dirty="0" err="1"/>
              <a:t>sélection</a:t>
            </a:r>
            <a:r>
              <a:rPr lang="en-US" sz="1400" dirty="0"/>
              <a:t> </a:t>
            </a:r>
            <a:r>
              <a:rPr lang="en-US" sz="1400" dirty="0" err="1"/>
              <a:t>aléatoire</a:t>
            </a:r>
            <a:r>
              <a:rPr lang="en-US" sz="1400" dirty="0"/>
              <a:t> de </a:t>
            </a:r>
            <a:r>
              <a:rPr lang="en-US" sz="1400" dirty="0" err="1"/>
              <a:t>ces</a:t>
            </a:r>
            <a:r>
              <a:rPr lang="en-US" sz="1400" dirty="0"/>
              <a:t> 20%, </a:t>
            </a:r>
            <a:r>
              <a:rPr lang="en-US" sz="1400" dirty="0" err="1"/>
              <a:t>ce</a:t>
            </a:r>
            <a:r>
              <a:rPr lang="en-US" sz="1400" dirty="0"/>
              <a:t> qui </a:t>
            </a:r>
            <a:r>
              <a:rPr lang="en-US" sz="1400" dirty="0" err="1"/>
              <a:t>est</a:t>
            </a:r>
            <a:r>
              <a:rPr lang="en-US" sz="1400" dirty="0"/>
              <a:t> </a:t>
            </a:r>
            <a:r>
              <a:rPr lang="en-US" sz="1400" dirty="0" err="1"/>
              <a:t>statistiquement</a:t>
            </a:r>
            <a:r>
              <a:rPr lang="en-US" sz="1400" dirty="0"/>
              <a:t> </a:t>
            </a:r>
            <a:r>
              <a:rPr lang="en-US" sz="1400" dirty="0" err="1"/>
              <a:t>significatif</a:t>
            </a:r>
            <a:r>
              <a:rPr lang="en-US" sz="1400" dirty="0"/>
              <a:t>.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37A1BB6-0B28-C6E9-1B51-1B81115D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41606"/>
            <a:ext cx="4400389" cy="346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8CACE53F-0A55-2A0E-EBBC-B858377C5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3612" y="85567"/>
            <a:ext cx="4284762" cy="3352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736;p36">
            <a:extLst>
              <a:ext uri="{FF2B5EF4-FFF2-40B4-BE49-F238E27FC236}">
                <a16:creationId xmlns:a16="http://schemas.microsoft.com/office/drawing/2014/main" id="{C3B79EC5-813E-82DC-0AB7-E5649981F7C8}"/>
              </a:ext>
            </a:extLst>
          </p:cNvPr>
          <p:cNvSpPr txBox="1">
            <a:spLocks/>
          </p:cNvSpPr>
          <p:nvPr/>
        </p:nvSpPr>
        <p:spPr>
          <a:xfrm>
            <a:off x="18335" y="3606166"/>
            <a:ext cx="4743611" cy="1188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sz="1400" dirty="0" err="1"/>
              <a:t>L'aire</a:t>
            </a:r>
            <a:r>
              <a:rPr lang="en-US" sz="1400" dirty="0"/>
              <a:t> sous la </a:t>
            </a:r>
            <a:r>
              <a:rPr lang="en-US" sz="1400" dirty="0" err="1"/>
              <a:t>courbe</a:t>
            </a:r>
            <a:r>
              <a:rPr lang="en-US" sz="1400" dirty="0"/>
              <a:t> </a:t>
            </a:r>
            <a:r>
              <a:rPr lang="en-US" sz="1400" dirty="0" err="1"/>
              <a:t>est</a:t>
            </a:r>
            <a:r>
              <a:rPr lang="en-US" sz="1400" dirty="0"/>
              <a:t> de 0.901, attestant </a:t>
            </a:r>
            <a:r>
              <a:rPr lang="en-US" sz="1400" dirty="0" err="1"/>
              <a:t>d'une</a:t>
            </a:r>
            <a:r>
              <a:rPr lang="en-US" sz="1400" dirty="0"/>
              <a:t> bonne performance du </a:t>
            </a:r>
            <a:r>
              <a:rPr lang="en-US" sz="1400" dirty="0" err="1"/>
              <a:t>modèle</a:t>
            </a:r>
            <a:r>
              <a:rPr lang="en-US" sz="1400" dirty="0"/>
              <a:t> dans </a:t>
            </a:r>
            <a:r>
              <a:rPr lang="en-US" sz="1400" dirty="0" err="1"/>
              <a:t>l'identification</a:t>
            </a:r>
            <a:r>
              <a:rPr lang="en-US" sz="1400" dirty="0"/>
              <a:t> des churners.</a:t>
            </a:r>
          </a:p>
          <a:p>
            <a:pPr marL="114300" indent="0" algn="l"/>
            <a:endParaRPr lang="en-US" sz="1400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Une </a:t>
            </a:r>
            <a:r>
              <a:rPr lang="en-US" sz="1400" dirty="0" err="1"/>
              <a:t>légère</a:t>
            </a:r>
            <a:r>
              <a:rPr lang="en-US" sz="1400" dirty="0"/>
              <a:t> </a:t>
            </a:r>
            <a:r>
              <a:rPr lang="en-US" sz="1400" dirty="0" err="1"/>
              <a:t>différence</a:t>
            </a:r>
            <a:r>
              <a:rPr lang="en-US" sz="1400" dirty="0"/>
              <a:t> entre les </a:t>
            </a:r>
            <a:r>
              <a:rPr lang="en-US" sz="1400" dirty="0" err="1"/>
              <a:t>courbes</a:t>
            </a:r>
            <a:r>
              <a:rPr lang="en-US" sz="1400" dirty="0"/>
              <a:t> </a:t>
            </a:r>
            <a:r>
              <a:rPr lang="en-US" sz="1400" dirty="0" err="1"/>
              <a:t>d'entraînement</a:t>
            </a:r>
            <a:r>
              <a:rPr lang="en-US" sz="1400" dirty="0"/>
              <a:t> et de test </a:t>
            </a:r>
            <a:r>
              <a:rPr lang="en-US" sz="1400" dirty="0" err="1"/>
              <a:t>suggère</a:t>
            </a:r>
            <a:r>
              <a:rPr lang="en-US" sz="1400" dirty="0"/>
              <a:t> un </a:t>
            </a:r>
            <a:r>
              <a:rPr lang="en-US" sz="1400" dirty="0" err="1"/>
              <a:t>léger</a:t>
            </a:r>
            <a:r>
              <a:rPr lang="en-US" sz="1400" dirty="0"/>
              <a:t> </a:t>
            </a:r>
            <a:r>
              <a:rPr lang="en-US" sz="1400" dirty="0" err="1"/>
              <a:t>surapprentissage</a:t>
            </a:r>
            <a:r>
              <a:rPr lang="en-US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219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36;p36">
            <a:extLst>
              <a:ext uri="{FF2B5EF4-FFF2-40B4-BE49-F238E27FC236}">
                <a16:creationId xmlns:a16="http://schemas.microsoft.com/office/drawing/2014/main" id="{B90F1115-90BF-13D2-0D75-1211D8D6FD84}"/>
              </a:ext>
            </a:extLst>
          </p:cNvPr>
          <p:cNvSpPr txBox="1">
            <a:spLocks/>
          </p:cNvSpPr>
          <p:nvPr/>
        </p:nvSpPr>
        <p:spPr>
          <a:xfrm>
            <a:off x="182877" y="3782452"/>
            <a:ext cx="8778245" cy="1053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/>
              <a:t>Les variables </a:t>
            </a:r>
            <a:r>
              <a:rPr lang="en-US" dirty="0" err="1"/>
              <a:t>sont</a:t>
            </a:r>
            <a:r>
              <a:rPr lang="en-US" dirty="0"/>
              <a:t> </a:t>
            </a:r>
            <a:r>
              <a:rPr lang="en-US" dirty="0" err="1"/>
              <a:t>classées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fonction</a:t>
            </a:r>
            <a:r>
              <a:rPr lang="en-US" dirty="0"/>
              <a:t> de </a:t>
            </a:r>
            <a:r>
              <a:rPr lang="en-US" dirty="0" err="1"/>
              <a:t>leur</a:t>
            </a:r>
            <a:r>
              <a:rPr lang="en-US" dirty="0"/>
              <a:t> influence sur les </a:t>
            </a:r>
            <a:r>
              <a:rPr lang="en-US" dirty="0" err="1"/>
              <a:t>prédictions</a:t>
            </a:r>
            <a:r>
              <a:rPr lang="en-US" dirty="0"/>
              <a:t> du </a:t>
            </a:r>
            <a:r>
              <a:rPr lang="en-US" dirty="0" err="1"/>
              <a:t>modèle</a:t>
            </a: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/>
              <a:t>La variable AVERAGE_RECHARGE_TIME_6M </a:t>
            </a:r>
            <a:r>
              <a:rPr lang="en-US" dirty="0" err="1"/>
              <a:t>est</a:t>
            </a:r>
            <a:r>
              <a:rPr lang="en-US" dirty="0"/>
              <a:t> la variable la plus </a:t>
            </a:r>
            <a:r>
              <a:rPr lang="en-US" dirty="0" err="1"/>
              <a:t>importante</a:t>
            </a: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 err="1"/>
              <a:t>Suivie</a:t>
            </a:r>
            <a:r>
              <a:rPr lang="en-US" dirty="0"/>
              <a:t> par AVERAGE_CHARGE_6M et  TIME_TO_AFTERGRACE.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CEBB1A1F-EB8C-4BE5-9A1A-4A278473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704" y="182002"/>
            <a:ext cx="595459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20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 txBox="1">
            <a:spLocks noGrp="1"/>
          </p:cNvSpPr>
          <p:nvPr>
            <p:ph type="title"/>
          </p:nvPr>
        </p:nvSpPr>
        <p:spPr>
          <a:xfrm>
            <a:off x="1446609" y="3939541"/>
            <a:ext cx="6250781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>
                <a:solidFill>
                  <a:srgbClr val="263238"/>
                </a:solidFill>
              </a:rPr>
              <a:t>Conclusion</a:t>
            </a:r>
            <a:endParaRPr lang="fr-FR" dirty="0">
              <a:solidFill>
                <a:srgbClr val="007DC5"/>
              </a:solidFill>
            </a:endParaRPr>
          </a:p>
        </p:txBody>
      </p:sp>
      <p:sp>
        <p:nvSpPr>
          <p:cNvPr id="531" name="Google Shape;531;p31"/>
          <p:cNvSpPr/>
          <p:nvPr/>
        </p:nvSpPr>
        <p:spPr>
          <a:xfrm>
            <a:off x="6879950" y="185270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1"/>
          <p:cNvSpPr/>
          <p:nvPr/>
        </p:nvSpPr>
        <p:spPr>
          <a:xfrm>
            <a:off x="8706925" y="30555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1"/>
          <p:cNvSpPr/>
          <p:nvPr/>
        </p:nvSpPr>
        <p:spPr>
          <a:xfrm>
            <a:off x="954625" y="717025"/>
            <a:ext cx="1464900" cy="1464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31"/>
          <p:cNvSpPr txBox="1">
            <a:spLocks noGrp="1"/>
          </p:cNvSpPr>
          <p:nvPr>
            <p:ph type="title" idx="4294967295"/>
          </p:nvPr>
        </p:nvSpPr>
        <p:spPr>
          <a:xfrm>
            <a:off x="1086175" y="1073725"/>
            <a:ext cx="1201800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04</a:t>
            </a:r>
            <a:endParaRPr sz="4800" dirty="0"/>
          </a:p>
        </p:txBody>
      </p:sp>
      <p:sp>
        <p:nvSpPr>
          <p:cNvPr id="535" name="Google Shape;535;p31"/>
          <p:cNvSpPr/>
          <p:nvPr/>
        </p:nvSpPr>
        <p:spPr>
          <a:xfrm>
            <a:off x="-444400" y="316945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 2" descr="Une image contenant chaussures, illustration, dessin, habits&#10;&#10;Description générée automatiquement">
            <a:extLst>
              <a:ext uri="{FF2B5EF4-FFF2-40B4-BE49-F238E27FC236}">
                <a16:creationId xmlns:a16="http://schemas.microsoft.com/office/drawing/2014/main" id="{3A585AAC-3579-4A78-6D7E-4B4BE6A05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929" y="341666"/>
            <a:ext cx="3962139" cy="396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0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36;p36">
            <a:extLst>
              <a:ext uri="{FF2B5EF4-FFF2-40B4-BE49-F238E27FC236}">
                <a16:creationId xmlns:a16="http://schemas.microsoft.com/office/drawing/2014/main" id="{B90F1115-90BF-13D2-0D75-1211D8D6FD84}"/>
              </a:ext>
            </a:extLst>
          </p:cNvPr>
          <p:cNvSpPr txBox="1">
            <a:spLocks/>
          </p:cNvSpPr>
          <p:nvPr/>
        </p:nvSpPr>
        <p:spPr>
          <a:xfrm>
            <a:off x="365757" y="185812"/>
            <a:ext cx="4876803" cy="4721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E725E"/>
                </a:solidFill>
              </a:rPr>
              <a:t>Meilleur </a:t>
            </a:r>
            <a:r>
              <a:rPr lang="en-US" b="1" dirty="0" err="1">
                <a:solidFill>
                  <a:srgbClr val="FE725E"/>
                </a:solidFill>
              </a:rPr>
              <a:t>modèle</a:t>
            </a:r>
            <a:r>
              <a:rPr lang="en-US" b="1" dirty="0">
                <a:solidFill>
                  <a:srgbClr val="FE725E"/>
                </a:solidFill>
              </a:rPr>
              <a:t> : </a:t>
            </a:r>
            <a:r>
              <a:rPr lang="en-US" dirty="0" err="1"/>
              <a:t>XGBoost</a:t>
            </a:r>
            <a:r>
              <a:rPr lang="en-US" dirty="0"/>
              <a:t> pour la </a:t>
            </a:r>
            <a:r>
              <a:rPr lang="en-US" dirty="0" err="1"/>
              <a:t>détection</a:t>
            </a:r>
            <a:r>
              <a:rPr lang="en-US" dirty="0"/>
              <a:t> des churners.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E725E"/>
              </a:solidFill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E725E"/>
                </a:solidFill>
              </a:rPr>
              <a:t>Variable </a:t>
            </a:r>
            <a:r>
              <a:rPr lang="en-US" b="1" dirty="0" err="1">
                <a:solidFill>
                  <a:srgbClr val="FE725E"/>
                </a:solidFill>
              </a:rPr>
              <a:t>clé</a:t>
            </a:r>
            <a:r>
              <a:rPr lang="en-US" b="1" dirty="0">
                <a:solidFill>
                  <a:srgbClr val="FE725E"/>
                </a:solidFill>
              </a:rPr>
              <a:t> : </a:t>
            </a:r>
            <a:r>
              <a:rPr lang="en-US" dirty="0"/>
              <a:t>AVERAGE_RECHARGE_TIME_6M, </a:t>
            </a:r>
            <a:r>
              <a:rPr lang="en-US" dirty="0" err="1"/>
              <a:t>fortement</a:t>
            </a:r>
            <a:r>
              <a:rPr lang="en-US" dirty="0"/>
              <a:t> </a:t>
            </a:r>
            <a:r>
              <a:rPr lang="en-US" dirty="0" err="1"/>
              <a:t>corrélée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la variable </a:t>
            </a:r>
            <a:r>
              <a:rPr lang="en-US" dirty="0" err="1"/>
              <a:t>cible</a:t>
            </a:r>
            <a:r>
              <a:rPr lang="en-US" dirty="0"/>
              <a:t>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E725E"/>
              </a:solidFill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E725E"/>
                </a:solidFill>
              </a:rPr>
              <a:t>Performances :</a:t>
            </a:r>
            <a:r>
              <a:rPr lang="en-US" dirty="0"/>
              <a:t> f1-score de 81% et </a:t>
            </a:r>
            <a:r>
              <a:rPr lang="en-US" dirty="0" err="1"/>
              <a:t>aire</a:t>
            </a:r>
            <a:r>
              <a:rPr lang="en-US" dirty="0"/>
              <a:t> sous la </a:t>
            </a:r>
            <a:r>
              <a:rPr lang="en-US" dirty="0" err="1"/>
              <a:t>courbe</a:t>
            </a:r>
            <a:r>
              <a:rPr lang="en-US" dirty="0"/>
              <a:t> ROC de 90% sur les </a:t>
            </a:r>
            <a:r>
              <a:rPr lang="en-US" dirty="0" err="1"/>
              <a:t>données</a:t>
            </a:r>
            <a:r>
              <a:rPr lang="en-US" dirty="0"/>
              <a:t> de test.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/>
              <a:t>Importance du </a:t>
            </a:r>
            <a:r>
              <a:rPr lang="en-US" dirty="0" err="1"/>
              <a:t>choix</a:t>
            </a:r>
            <a:r>
              <a:rPr lang="en-US" dirty="0"/>
              <a:t> du </a:t>
            </a:r>
            <a:r>
              <a:rPr lang="en-US" dirty="0" err="1"/>
              <a:t>seuil</a:t>
            </a:r>
            <a:r>
              <a:rPr lang="en-US" dirty="0"/>
              <a:t> de </a:t>
            </a:r>
            <a:r>
              <a:rPr lang="en-US" dirty="0" err="1"/>
              <a:t>décision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fonction</a:t>
            </a:r>
            <a:r>
              <a:rPr lang="en-US" dirty="0"/>
              <a:t> des gains et </a:t>
            </a:r>
            <a:r>
              <a:rPr lang="en-US" dirty="0" err="1"/>
              <a:t>pertes</a:t>
            </a:r>
            <a:r>
              <a:rPr lang="en-US" dirty="0"/>
              <a:t>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E725E"/>
              </a:solidFill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E725E"/>
                </a:solidFill>
              </a:rPr>
              <a:t>Next step: </a:t>
            </a:r>
            <a:r>
              <a:rPr lang="en-US" dirty="0">
                <a:solidFill>
                  <a:srgbClr val="263238"/>
                </a:solidFill>
              </a:rPr>
              <a:t>Une </a:t>
            </a:r>
            <a:r>
              <a:rPr lang="en-US" dirty="0" err="1">
                <a:solidFill>
                  <a:srgbClr val="263238"/>
                </a:solidFill>
              </a:rPr>
              <a:t>évaluation</a:t>
            </a:r>
            <a:r>
              <a:rPr lang="en-US" dirty="0">
                <a:solidFill>
                  <a:srgbClr val="263238"/>
                </a:solidFill>
              </a:rPr>
              <a:t> </a:t>
            </a:r>
            <a:r>
              <a:rPr lang="en-US" dirty="0" err="1">
                <a:solidFill>
                  <a:srgbClr val="263238"/>
                </a:solidFill>
              </a:rPr>
              <a:t>approfondie</a:t>
            </a:r>
            <a:r>
              <a:rPr lang="en-US" dirty="0">
                <a:solidFill>
                  <a:srgbClr val="263238"/>
                </a:solidFill>
              </a:rPr>
              <a:t> des </a:t>
            </a:r>
            <a:r>
              <a:rPr lang="en-US" dirty="0" err="1">
                <a:solidFill>
                  <a:srgbClr val="263238"/>
                </a:solidFill>
              </a:rPr>
              <a:t>coûts</a:t>
            </a:r>
            <a:r>
              <a:rPr lang="en-US" dirty="0">
                <a:solidFill>
                  <a:srgbClr val="263238"/>
                </a:solidFill>
              </a:rPr>
              <a:t> et </a:t>
            </a:r>
            <a:r>
              <a:rPr lang="en-US" dirty="0" err="1">
                <a:solidFill>
                  <a:srgbClr val="263238"/>
                </a:solidFill>
              </a:rPr>
              <a:t>bénéfices</a:t>
            </a:r>
            <a:r>
              <a:rPr lang="en-US" dirty="0">
                <a:solidFill>
                  <a:srgbClr val="263238"/>
                </a:solidFill>
              </a:rPr>
              <a:t> </a:t>
            </a:r>
            <a:r>
              <a:rPr lang="en-US" dirty="0" err="1">
                <a:solidFill>
                  <a:srgbClr val="263238"/>
                </a:solidFill>
              </a:rPr>
              <a:t>est</a:t>
            </a:r>
            <a:r>
              <a:rPr lang="en-US" dirty="0">
                <a:solidFill>
                  <a:srgbClr val="263238"/>
                </a:solidFill>
              </a:rPr>
              <a:t> </a:t>
            </a:r>
            <a:r>
              <a:rPr lang="en-US" dirty="0" err="1">
                <a:solidFill>
                  <a:srgbClr val="263238"/>
                </a:solidFill>
              </a:rPr>
              <a:t>nécessaire</a:t>
            </a:r>
            <a:r>
              <a:rPr lang="en-US" dirty="0">
                <a:solidFill>
                  <a:srgbClr val="263238"/>
                </a:solidFill>
              </a:rPr>
              <a:t> pour prendre </a:t>
            </a:r>
            <a:r>
              <a:rPr lang="en-US" dirty="0" err="1">
                <a:solidFill>
                  <a:srgbClr val="263238"/>
                </a:solidFill>
              </a:rPr>
              <a:t>une</a:t>
            </a:r>
            <a:r>
              <a:rPr lang="en-US" dirty="0">
                <a:solidFill>
                  <a:srgbClr val="263238"/>
                </a:solidFill>
              </a:rPr>
              <a:t> </a:t>
            </a:r>
            <a:r>
              <a:rPr lang="en-US" dirty="0" err="1">
                <a:solidFill>
                  <a:srgbClr val="263238"/>
                </a:solidFill>
              </a:rPr>
              <a:t>décision</a:t>
            </a:r>
            <a:r>
              <a:rPr lang="en-US" dirty="0">
                <a:solidFill>
                  <a:srgbClr val="263238"/>
                </a:solidFill>
              </a:rPr>
              <a:t> </a:t>
            </a:r>
            <a:r>
              <a:rPr lang="en-US" dirty="0" err="1">
                <a:solidFill>
                  <a:srgbClr val="263238"/>
                </a:solidFill>
              </a:rPr>
              <a:t>adaptée</a:t>
            </a:r>
            <a:r>
              <a:rPr lang="en-US" dirty="0">
                <a:solidFill>
                  <a:srgbClr val="263238"/>
                </a:solidFill>
              </a:rPr>
              <a:t>, </a:t>
            </a:r>
            <a:r>
              <a:rPr lang="en-US" dirty="0" err="1">
                <a:solidFill>
                  <a:srgbClr val="263238"/>
                </a:solidFill>
              </a:rPr>
              <a:t>telle</a:t>
            </a:r>
            <a:r>
              <a:rPr lang="en-US" dirty="0">
                <a:solidFill>
                  <a:srgbClr val="263238"/>
                </a:solidFill>
              </a:rPr>
              <a:t> que proposer </a:t>
            </a:r>
            <a:r>
              <a:rPr lang="en-US" dirty="0" err="1">
                <a:solidFill>
                  <a:srgbClr val="263238"/>
                </a:solidFill>
              </a:rPr>
              <a:t>une</a:t>
            </a:r>
            <a:r>
              <a:rPr lang="en-US" dirty="0">
                <a:solidFill>
                  <a:srgbClr val="263238"/>
                </a:solidFill>
              </a:rPr>
              <a:t> </a:t>
            </a:r>
            <a:r>
              <a:rPr lang="en-US" dirty="0" err="1">
                <a:solidFill>
                  <a:srgbClr val="263238"/>
                </a:solidFill>
              </a:rPr>
              <a:t>offre</a:t>
            </a:r>
            <a:r>
              <a:rPr lang="en-US" dirty="0">
                <a:solidFill>
                  <a:srgbClr val="263238"/>
                </a:solidFill>
              </a:rPr>
              <a:t> </a:t>
            </a:r>
            <a:r>
              <a:rPr lang="en-US" dirty="0" err="1">
                <a:solidFill>
                  <a:srgbClr val="263238"/>
                </a:solidFill>
              </a:rPr>
              <a:t>promotionnelle</a:t>
            </a:r>
            <a:r>
              <a:rPr lang="en-US" dirty="0">
                <a:solidFill>
                  <a:srgbClr val="263238"/>
                </a:solidFill>
              </a:rPr>
              <a:t> pour </a:t>
            </a:r>
            <a:r>
              <a:rPr lang="en-US" dirty="0" err="1">
                <a:solidFill>
                  <a:srgbClr val="263238"/>
                </a:solidFill>
              </a:rPr>
              <a:t>fidéliser</a:t>
            </a:r>
            <a:r>
              <a:rPr lang="en-US" dirty="0">
                <a:solidFill>
                  <a:srgbClr val="263238"/>
                </a:solidFill>
              </a:rPr>
              <a:t> les churners </a:t>
            </a:r>
            <a:r>
              <a:rPr lang="en-US" dirty="0" err="1">
                <a:solidFill>
                  <a:srgbClr val="263238"/>
                </a:solidFill>
              </a:rPr>
              <a:t>ou</a:t>
            </a:r>
            <a:r>
              <a:rPr lang="en-US" dirty="0">
                <a:solidFill>
                  <a:srgbClr val="263238"/>
                </a:solidFill>
              </a:rPr>
              <a:t> les </a:t>
            </a:r>
            <a:r>
              <a:rPr lang="en-US" dirty="0" err="1">
                <a:solidFill>
                  <a:srgbClr val="263238"/>
                </a:solidFill>
              </a:rPr>
              <a:t>laisser</a:t>
            </a:r>
            <a:r>
              <a:rPr lang="en-US" dirty="0">
                <a:solidFill>
                  <a:srgbClr val="263238"/>
                </a:solidFill>
              </a:rPr>
              <a:t> </a:t>
            </a:r>
            <a:r>
              <a:rPr lang="en-US" dirty="0" err="1">
                <a:solidFill>
                  <a:srgbClr val="263238"/>
                </a:solidFill>
              </a:rPr>
              <a:t>partir</a:t>
            </a:r>
            <a:r>
              <a:rPr lang="en-US" dirty="0">
                <a:solidFill>
                  <a:srgbClr val="263238"/>
                </a:solidFill>
              </a:rPr>
              <a:t>.</a:t>
            </a:r>
          </a:p>
        </p:txBody>
      </p:sp>
      <p:pic>
        <p:nvPicPr>
          <p:cNvPr id="3" name="Image 2" descr="Une image contenant dessin, illustration, clipart, dessin humoristique&#10;&#10;Description générée automatiquement">
            <a:extLst>
              <a:ext uri="{FF2B5EF4-FFF2-40B4-BE49-F238E27FC236}">
                <a16:creationId xmlns:a16="http://schemas.microsoft.com/office/drawing/2014/main" id="{905A8C81-26E6-78D7-E349-D805627C2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930" y="236220"/>
            <a:ext cx="4116070" cy="411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31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/>
          <p:nvPr/>
        </p:nvSpPr>
        <p:spPr>
          <a:xfrm>
            <a:off x="1754201" y="1219131"/>
            <a:ext cx="807600" cy="807600"/>
          </a:xfrm>
          <a:prstGeom prst="ellipse">
            <a:avLst/>
          </a:prstGeom>
          <a:solidFill>
            <a:srgbClr val="FEAA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50" name="Google Shape;250;p28"/>
          <p:cNvSpPr txBox="1">
            <a:spLocks noGrp="1"/>
          </p:cNvSpPr>
          <p:nvPr>
            <p:ph type="title" idx="2"/>
          </p:nvPr>
        </p:nvSpPr>
        <p:spPr>
          <a:xfrm>
            <a:off x="1425270" y="1274838"/>
            <a:ext cx="807597" cy="6961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53" name="Google Shape;253;p28"/>
          <p:cNvSpPr/>
          <p:nvPr/>
        </p:nvSpPr>
        <p:spPr>
          <a:xfrm>
            <a:off x="5025305" y="1219131"/>
            <a:ext cx="807600" cy="807600"/>
          </a:xfrm>
          <a:prstGeom prst="ellipse">
            <a:avLst/>
          </a:prstGeom>
          <a:solidFill>
            <a:srgbClr val="FEAA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8"/>
          <p:cNvSpPr/>
          <p:nvPr/>
        </p:nvSpPr>
        <p:spPr>
          <a:xfrm>
            <a:off x="5025305" y="3088720"/>
            <a:ext cx="807600" cy="807600"/>
          </a:xfrm>
          <a:prstGeom prst="ellipse">
            <a:avLst/>
          </a:prstGeom>
          <a:solidFill>
            <a:srgbClr val="FEAA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title"/>
          </p:nvPr>
        </p:nvSpPr>
        <p:spPr>
          <a:xfrm>
            <a:off x="2620898" y="1391817"/>
            <a:ext cx="1471718" cy="4595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263238"/>
                </a:solidFill>
              </a:rPr>
              <a:t>Contexte</a:t>
            </a:r>
            <a:endParaRPr dirty="0">
              <a:solidFill>
                <a:srgbClr val="263238"/>
              </a:solidFill>
            </a:endParaRPr>
          </a:p>
        </p:txBody>
      </p:sp>
      <p:sp>
        <p:nvSpPr>
          <p:cNvPr id="259" name="Google Shape;259;p28"/>
          <p:cNvSpPr txBox="1">
            <a:spLocks noGrp="1"/>
          </p:cNvSpPr>
          <p:nvPr>
            <p:ph type="title" idx="5"/>
          </p:nvPr>
        </p:nvSpPr>
        <p:spPr>
          <a:xfrm>
            <a:off x="4680892" y="3116770"/>
            <a:ext cx="1009701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60" name="Google Shape;260;p28"/>
          <p:cNvSpPr txBox="1">
            <a:spLocks noGrp="1"/>
          </p:cNvSpPr>
          <p:nvPr>
            <p:ph type="title" idx="6"/>
          </p:nvPr>
        </p:nvSpPr>
        <p:spPr>
          <a:xfrm>
            <a:off x="5944689" y="1391817"/>
            <a:ext cx="1954604" cy="4176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263238"/>
                </a:solidFill>
              </a:rPr>
              <a:t>Notre démarche</a:t>
            </a:r>
            <a:endParaRPr dirty="0">
              <a:solidFill>
                <a:srgbClr val="FDCC68"/>
              </a:solidFill>
            </a:endParaRPr>
          </a:p>
        </p:txBody>
      </p:sp>
      <p:sp>
        <p:nvSpPr>
          <p:cNvPr id="262" name="Google Shape;262;p28"/>
          <p:cNvSpPr txBox="1">
            <a:spLocks noGrp="1"/>
          </p:cNvSpPr>
          <p:nvPr>
            <p:ph type="title" idx="8"/>
          </p:nvPr>
        </p:nvSpPr>
        <p:spPr>
          <a:xfrm>
            <a:off x="4689480" y="1247181"/>
            <a:ext cx="964233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63" name="Google Shape;263;p28"/>
          <p:cNvSpPr txBox="1">
            <a:spLocks noGrp="1"/>
          </p:cNvSpPr>
          <p:nvPr>
            <p:ph type="title" idx="9"/>
          </p:nvPr>
        </p:nvSpPr>
        <p:spPr>
          <a:xfrm>
            <a:off x="5944689" y="3229588"/>
            <a:ext cx="1634535" cy="5258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rgbClr val="263238"/>
                </a:solidFill>
              </a:rPr>
              <a:t>Conclusion</a:t>
            </a:r>
            <a:endParaRPr dirty="0">
              <a:solidFill>
                <a:srgbClr val="FDCC68"/>
              </a:solidFill>
            </a:endParaRPr>
          </a:p>
        </p:txBody>
      </p:sp>
      <p:cxnSp>
        <p:nvCxnSpPr>
          <p:cNvPr id="265" name="Google Shape;265;p28"/>
          <p:cNvCxnSpPr>
            <a:cxnSpLocks/>
          </p:cNvCxnSpPr>
          <p:nvPr/>
        </p:nvCxnSpPr>
        <p:spPr>
          <a:xfrm>
            <a:off x="1910551" y="2569357"/>
            <a:ext cx="54000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49;p28">
            <a:extLst>
              <a:ext uri="{FF2B5EF4-FFF2-40B4-BE49-F238E27FC236}">
                <a16:creationId xmlns:a16="http://schemas.microsoft.com/office/drawing/2014/main" id="{3201DE45-DBB2-A598-DFC1-B5987A72E44A}"/>
              </a:ext>
            </a:extLst>
          </p:cNvPr>
          <p:cNvSpPr/>
          <p:nvPr/>
        </p:nvSpPr>
        <p:spPr>
          <a:xfrm>
            <a:off x="1754201" y="3116770"/>
            <a:ext cx="807600" cy="807600"/>
          </a:xfrm>
          <a:prstGeom prst="ellipse">
            <a:avLst/>
          </a:prstGeom>
          <a:solidFill>
            <a:srgbClr val="FEAA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50;p28">
            <a:extLst>
              <a:ext uri="{FF2B5EF4-FFF2-40B4-BE49-F238E27FC236}">
                <a16:creationId xmlns:a16="http://schemas.microsoft.com/office/drawing/2014/main" id="{2CF0ED17-22C5-F616-8042-CC7C9A887433}"/>
              </a:ext>
            </a:extLst>
          </p:cNvPr>
          <p:cNvSpPr txBox="1">
            <a:spLocks/>
          </p:cNvSpPr>
          <p:nvPr/>
        </p:nvSpPr>
        <p:spPr>
          <a:xfrm>
            <a:off x="1428434" y="3140524"/>
            <a:ext cx="964234" cy="7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Righteous"/>
              <a:buNone/>
              <a:defRPr sz="4800" b="0" i="0" u="none" strike="noStrike" cap="none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03</a:t>
            </a:r>
          </a:p>
        </p:txBody>
      </p:sp>
      <p:sp>
        <p:nvSpPr>
          <p:cNvPr id="8" name="Google Shape;255;p28">
            <a:extLst>
              <a:ext uri="{FF2B5EF4-FFF2-40B4-BE49-F238E27FC236}">
                <a16:creationId xmlns:a16="http://schemas.microsoft.com/office/drawing/2014/main" id="{F0436090-F6BB-552A-955F-B1D9A5E604A9}"/>
              </a:ext>
            </a:extLst>
          </p:cNvPr>
          <p:cNvSpPr txBox="1">
            <a:spLocks/>
          </p:cNvSpPr>
          <p:nvPr/>
        </p:nvSpPr>
        <p:spPr>
          <a:xfrm>
            <a:off x="2620898" y="3307436"/>
            <a:ext cx="1805898" cy="41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dirty="0">
                <a:solidFill>
                  <a:srgbClr val="263238"/>
                </a:solidFill>
              </a:rPr>
              <a:t>Les résultats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1"/>
          <p:cNvSpPr/>
          <p:nvPr/>
        </p:nvSpPr>
        <p:spPr>
          <a:xfrm>
            <a:off x="7010231" y="1870125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1"/>
          <p:cNvSpPr/>
          <p:nvPr/>
        </p:nvSpPr>
        <p:spPr>
          <a:xfrm>
            <a:off x="8706925" y="30555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1"/>
          <p:cNvSpPr/>
          <p:nvPr/>
        </p:nvSpPr>
        <p:spPr>
          <a:xfrm>
            <a:off x="954625" y="717025"/>
            <a:ext cx="1464900" cy="1464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31"/>
          <p:cNvSpPr txBox="1">
            <a:spLocks noGrp="1"/>
          </p:cNvSpPr>
          <p:nvPr>
            <p:ph type="title" idx="4294967295"/>
          </p:nvPr>
        </p:nvSpPr>
        <p:spPr>
          <a:xfrm>
            <a:off x="1086175" y="1073725"/>
            <a:ext cx="1201800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01</a:t>
            </a:r>
            <a:endParaRPr sz="4800"/>
          </a:p>
        </p:txBody>
      </p:sp>
      <p:sp>
        <p:nvSpPr>
          <p:cNvPr id="535" name="Google Shape;535;p31"/>
          <p:cNvSpPr/>
          <p:nvPr/>
        </p:nvSpPr>
        <p:spPr>
          <a:xfrm>
            <a:off x="-444400" y="316945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31"/>
          <p:cNvSpPr txBox="1">
            <a:spLocks noGrp="1"/>
          </p:cNvSpPr>
          <p:nvPr>
            <p:ph type="title"/>
          </p:nvPr>
        </p:nvSpPr>
        <p:spPr>
          <a:xfrm>
            <a:off x="1262482" y="3943576"/>
            <a:ext cx="6619035" cy="860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>
                <a:solidFill>
                  <a:srgbClr val="263238"/>
                </a:solidFill>
              </a:rPr>
              <a:t>Contexte</a:t>
            </a:r>
            <a:endParaRPr dirty="0">
              <a:solidFill>
                <a:srgbClr val="007DC5"/>
              </a:solidFill>
            </a:endParaRPr>
          </a:p>
        </p:txBody>
      </p:sp>
      <p:pic>
        <p:nvPicPr>
          <p:cNvPr id="3" name="Image 2" descr="Une image contenant habits, dessin, chaussures, illustration&#10;&#10;Description générée automatiquement">
            <a:extLst>
              <a:ext uri="{FF2B5EF4-FFF2-40B4-BE49-F238E27FC236}">
                <a16:creationId xmlns:a16="http://schemas.microsoft.com/office/drawing/2014/main" id="{EA2B7145-67A6-14F0-CF40-2175B4318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324" y="254075"/>
            <a:ext cx="4635350" cy="463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956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36;p36">
            <a:extLst>
              <a:ext uri="{FF2B5EF4-FFF2-40B4-BE49-F238E27FC236}">
                <a16:creationId xmlns:a16="http://schemas.microsoft.com/office/drawing/2014/main" id="{B90F1115-90BF-13D2-0D75-1211D8D6FD84}"/>
              </a:ext>
            </a:extLst>
          </p:cNvPr>
          <p:cNvSpPr txBox="1">
            <a:spLocks/>
          </p:cNvSpPr>
          <p:nvPr/>
        </p:nvSpPr>
        <p:spPr>
          <a:xfrm>
            <a:off x="125719" y="265822"/>
            <a:ext cx="6012187" cy="2440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FE725E"/>
                </a:solidFill>
              </a:rPr>
              <a:t>Projet</a:t>
            </a:r>
            <a:r>
              <a:rPr lang="en-US" b="1" dirty="0">
                <a:solidFill>
                  <a:srgbClr val="FE725E"/>
                </a:solidFill>
              </a:rPr>
              <a:t> :</a:t>
            </a:r>
            <a:r>
              <a:rPr lang="en-US" dirty="0"/>
              <a:t> </a:t>
            </a:r>
            <a:r>
              <a:rPr lang="en-US" dirty="0" err="1"/>
              <a:t>Comportement</a:t>
            </a:r>
            <a:r>
              <a:rPr lang="en-US" dirty="0"/>
              <a:t> des clients dans la </a:t>
            </a:r>
            <a:r>
              <a:rPr lang="en-US" dirty="0" err="1"/>
              <a:t>téléphonie</a:t>
            </a:r>
            <a:r>
              <a:rPr lang="en-US" dirty="0"/>
              <a:t> - Identification des churners.</a:t>
            </a:r>
          </a:p>
          <a:p>
            <a:pPr marL="114300" indent="0" algn="l"/>
            <a:endParaRPr lang="en-US" b="1" dirty="0">
              <a:solidFill>
                <a:srgbClr val="FE725E"/>
              </a:solidFill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E725E"/>
                </a:solidFill>
              </a:rPr>
              <a:t>Objectif :</a:t>
            </a:r>
            <a:r>
              <a:rPr lang="en-US" dirty="0"/>
              <a:t> </a:t>
            </a:r>
            <a:r>
              <a:rPr lang="en-US" dirty="0" err="1"/>
              <a:t>Trouver</a:t>
            </a:r>
            <a:r>
              <a:rPr lang="en-US" dirty="0"/>
              <a:t> le </a:t>
            </a:r>
            <a:r>
              <a:rPr lang="en-US" dirty="0" err="1"/>
              <a:t>meilleur</a:t>
            </a:r>
            <a:r>
              <a:rPr lang="en-US" dirty="0"/>
              <a:t> </a:t>
            </a:r>
            <a:r>
              <a:rPr lang="en-US" dirty="0" err="1"/>
              <a:t>modèle</a:t>
            </a:r>
            <a:r>
              <a:rPr lang="en-US" dirty="0"/>
              <a:t> de score pour </a:t>
            </a:r>
            <a:r>
              <a:rPr lang="en-US" dirty="0" err="1"/>
              <a:t>distinguer</a:t>
            </a:r>
            <a:r>
              <a:rPr lang="en-US" dirty="0"/>
              <a:t> les churners.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E725E"/>
              </a:solidFill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E725E"/>
                </a:solidFill>
              </a:rPr>
              <a:t>Churn :</a:t>
            </a:r>
            <a:r>
              <a:rPr lang="en-US" dirty="0"/>
              <a:t> Entrée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période</a:t>
            </a:r>
            <a:r>
              <a:rPr lang="en-US" dirty="0"/>
              <a:t> </a:t>
            </a:r>
            <a:r>
              <a:rPr lang="en-US" dirty="0" err="1"/>
              <a:t>d'invalidité</a:t>
            </a:r>
            <a:r>
              <a:rPr lang="en-US" dirty="0"/>
              <a:t> (absence </a:t>
            </a:r>
            <a:r>
              <a:rPr lang="en-US" dirty="0" err="1"/>
              <a:t>d'appels</a:t>
            </a:r>
            <a:r>
              <a:rPr lang="en-US" dirty="0"/>
              <a:t> entrants et </a:t>
            </a:r>
            <a:r>
              <a:rPr lang="en-US" dirty="0" err="1"/>
              <a:t>sortants</a:t>
            </a:r>
            <a:r>
              <a:rPr lang="en-US" dirty="0"/>
              <a:t>).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B239F5C-5DDF-9AFA-9894-A5D0A47C2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131201"/>
            <a:ext cx="2123445" cy="2123445"/>
          </a:xfrm>
          <a:prstGeom prst="rect">
            <a:avLst/>
          </a:prstGeom>
        </p:spPr>
      </p:pic>
      <p:sp>
        <p:nvSpPr>
          <p:cNvPr id="10" name="Google Shape;736;p36">
            <a:extLst>
              <a:ext uri="{FF2B5EF4-FFF2-40B4-BE49-F238E27FC236}">
                <a16:creationId xmlns:a16="http://schemas.microsoft.com/office/drawing/2014/main" id="{40B9D93C-4F7B-3791-0D75-5BDC003DD0A3}"/>
              </a:ext>
            </a:extLst>
          </p:cNvPr>
          <p:cNvSpPr txBox="1">
            <a:spLocks/>
          </p:cNvSpPr>
          <p:nvPr/>
        </p:nvSpPr>
        <p:spPr>
          <a:xfrm>
            <a:off x="3131813" y="3011849"/>
            <a:ext cx="6012187" cy="1608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114300" indent="0" algn="l"/>
            <a:r>
              <a:rPr lang="en-US" b="1" dirty="0">
                <a:solidFill>
                  <a:srgbClr val="FE725E"/>
                </a:solidFill>
              </a:rPr>
              <a:t>Base de </a:t>
            </a:r>
            <a:r>
              <a:rPr lang="en-US" b="1" dirty="0" err="1">
                <a:solidFill>
                  <a:srgbClr val="FE725E"/>
                </a:solidFill>
              </a:rPr>
              <a:t>données</a:t>
            </a:r>
            <a:r>
              <a:rPr lang="en-US" b="1" dirty="0">
                <a:solidFill>
                  <a:srgbClr val="FE725E"/>
                </a:solidFill>
              </a:rPr>
              <a:t> : </a:t>
            </a:r>
            <a:r>
              <a:rPr lang="en-US" dirty="0"/>
              <a:t>49 071 </a:t>
            </a:r>
            <a:r>
              <a:rPr lang="en-US" dirty="0" err="1"/>
              <a:t>contrats</a:t>
            </a:r>
            <a:r>
              <a:rPr lang="en-US" dirty="0"/>
              <a:t> sur 6 </a:t>
            </a:r>
            <a:r>
              <a:rPr lang="en-US" dirty="0" err="1"/>
              <a:t>mois</a:t>
            </a:r>
            <a:r>
              <a:rPr lang="en-US" dirty="0"/>
              <a:t>, </a:t>
            </a:r>
            <a:r>
              <a:rPr lang="en-US" dirty="0" err="1"/>
              <a:t>dont</a:t>
            </a:r>
            <a:r>
              <a:rPr lang="en-US" dirty="0"/>
              <a:t> 17 506 churners.</a:t>
            </a:r>
            <a:endParaRPr lang="en-US" b="1" dirty="0">
              <a:solidFill>
                <a:srgbClr val="FE725E"/>
              </a:solidFill>
            </a:endParaRPr>
          </a:p>
          <a:p>
            <a:pPr marL="857250" lvl="1" indent="-285750" algn="l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rgbClr val="FE725E"/>
                </a:solidFill>
              </a:rPr>
              <a:t>Variables :</a:t>
            </a:r>
            <a:r>
              <a:rPr lang="en-US" dirty="0"/>
              <a:t> 77 au total (2 </a:t>
            </a:r>
            <a:r>
              <a:rPr lang="en-US" dirty="0" err="1"/>
              <a:t>qualitatives</a:t>
            </a:r>
            <a:r>
              <a:rPr lang="en-US" dirty="0"/>
              <a:t>, 75 </a:t>
            </a:r>
            <a:r>
              <a:rPr lang="en-US" dirty="0" err="1"/>
              <a:t>quantitatives</a:t>
            </a:r>
            <a:r>
              <a:rPr lang="en-US" dirty="0"/>
              <a:t>).</a:t>
            </a:r>
            <a:endParaRPr lang="en-US" b="1" dirty="0">
              <a:solidFill>
                <a:srgbClr val="FE725E"/>
              </a:solidFill>
            </a:endParaRPr>
          </a:p>
          <a:p>
            <a:pPr marL="857250" lvl="1" indent="-285750" algn="l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rgbClr val="FE725E"/>
                </a:solidFill>
              </a:rPr>
              <a:t>Variable </a:t>
            </a:r>
            <a:r>
              <a:rPr lang="en-US" b="1" dirty="0" err="1">
                <a:solidFill>
                  <a:srgbClr val="FE725E"/>
                </a:solidFill>
              </a:rPr>
              <a:t>cible</a:t>
            </a:r>
            <a:r>
              <a:rPr lang="en-US" b="1" dirty="0">
                <a:solidFill>
                  <a:srgbClr val="FE725E"/>
                </a:solidFill>
              </a:rPr>
              <a:t> : </a:t>
            </a:r>
            <a:r>
              <a:rPr lang="en-US" dirty="0"/>
              <a:t>"AFTERGRACE_FLAG" - Passage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invalidité</a:t>
            </a:r>
            <a:r>
              <a:rPr lang="en-US" dirty="0"/>
              <a:t>.</a:t>
            </a:r>
          </a:p>
        </p:txBody>
      </p:sp>
      <p:pic>
        <p:nvPicPr>
          <p:cNvPr id="12" name="Image 11" descr="Une image contenant habits, dessin humoristique, chaussures, personne&#10;&#10;Description générée automatiquement">
            <a:extLst>
              <a:ext uri="{FF2B5EF4-FFF2-40B4-BE49-F238E27FC236}">
                <a16:creationId xmlns:a16="http://schemas.microsoft.com/office/drawing/2014/main" id="{95176B72-5244-8CE1-D096-F000E8A87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35" y="2715255"/>
            <a:ext cx="2428245" cy="242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1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 txBox="1">
            <a:spLocks noGrp="1"/>
          </p:cNvSpPr>
          <p:nvPr>
            <p:ph type="title"/>
          </p:nvPr>
        </p:nvSpPr>
        <p:spPr>
          <a:xfrm>
            <a:off x="1250640" y="3937467"/>
            <a:ext cx="664272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>
                <a:solidFill>
                  <a:srgbClr val="263238"/>
                </a:solidFill>
              </a:rPr>
              <a:t>Notre démarche</a:t>
            </a:r>
            <a:endParaRPr dirty="0">
              <a:solidFill>
                <a:srgbClr val="007DC5"/>
              </a:solidFill>
            </a:endParaRPr>
          </a:p>
        </p:txBody>
      </p:sp>
      <p:sp>
        <p:nvSpPr>
          <p:cNvPr id="531" name="Google Shape;531;p31"/>
          <p:cNvSpPr/>
          <p:nvPr/>
        </p:nvSpPr>
        <p:spPr>
          <a:xfrm>
            <a:off x="6879950" y="185270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1"/>
          <p:cNvSpPr/>
          <p:nvPr/>
        </p:nvSpPr>
        <p:spPr>
          <a:xfrm>
            <a:off x="8706925" y="30555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1"/>
          <p:cNvSpPr/>
          <p:nvPr/>
        </p:nvSpPr>
        <p:spPr>
          <a:xfrm>
            <a:off x="954625" y="717025"/>
            <a:ext cx="1464900" cy="1464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31"/>
          <p:cNvSpPr txBox="1">
            <a:spLocks noGrp="1"/>
          </p:cNvSpPr>
          <p:nvPr>
            <p:ph type="title" idx="4294967295"/>
          </p:nvPr>
        </p:nvSpPr>
        <p:spPr>
          <a:xfrm>
            <a:off x="1086175" y="1073725"/>
            <a:ext cx="1201800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263238"/>
                </a:solidFill>
              </a:rPr>
              <a:t>02</a:t>
            </a:r>
            <a:endParaRPr sz="4800" dirty="0">
              <a:solidFill>
                <a:srgbClr val="263238"/>
              </a:solidFill>
            </a:endParaRPr>
          </a:p>
        </p:txBody>
      </p:sp>
      <p:sp>
        <p:nvSpPr>
          <p:cNvPr id="535" name="Google Shape;535;p31"/>
          <p:cNvSpPr/>
          <p:nvPr/>
        </p:nvSpPr>
        <p:spPr>
          <a:xfrm>
            <a:off x="-444400" y="316945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 3" descr="Une image contenant clipart, Graphique, graphisme, dessin humoristique&#10;&#10;Description générée automatiquement">
            <a:extLst>
              <a:ext uri="{FF2B5EF4-FFF2-40B4-BE49-F238E27FC236}">
                <a16:creationId xmlns:a16="http://schemas.microsoft.com/office/drawing/2014/main" id="{6920B428-BBFC-E7D7-1CB7-804AFE214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503" y="432062"/>
            <a:ext cx="4426475" cy="4426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36;p36">
            <a:extLst>
              <a:ext uri="{FF2B5EF4-FFF2-40B4-BE49-F238E27FC236}">
                <a16:creationId xmlns:a16="http://schemas.microsoft.com/office/drawing/2014/main" id="{B90F1115-90BF-13D2-0D75-1211D8D6FD84}"/>
              </a:ext>
            </a:extLst>
          </p:cNvPr>
          <p:cNvSpPr txBox="1">
            <a:spLocks/>
          </p:cNvSpPr>
          <p:nvPr/>
        </p:nvSpPr>
        <p:spPr>
          <a:xfrm>
            <a:off x="265426" y="292492"/>
            <a:ext cx="8613147" cy="1206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 err="1"/>
              <a:t>Analyse</a:t>
            </a:r>
            <a:r>
              <a:rPr lang="en-US" dirty="0"/>
              <a:t> </a:t>
            </a:r>
            <a:r>
              <a:rPr lang="en-US" dirty="0" err="1"/>
              <a:t>exploratoire</a:t>
            </a:r>
            <a:r>
              <a:rPr lang="en-US" dirty="0"/>
              <a:t> des </a:t>
            </a:r>
            <a:r>
              <a:rPr lang="en-US" dirty="0" err="1"/>
              <a:t>données</a:t>
            </a:r>
            <a:r>
              <a:rPr lang="en-US" dirty="0"/>
              <a:t> : type de </a:t>
            </a:r>
            <a:r>
              <a:rPr lang="en-US" dirty="0" err="1"/>
              <a:t>données</a:t>
            </a:r>
            <a:r>
              <a:rPr lang="en-US" dirty="0"/>
              <a:t>, </a:t>
            </a:r>
            <a:r>
              <a:rPr lang="en-US" dirty="0" err="1"/>
              <a:t>valeurs</a:t>
            </a:r>
            <a:r>
              <a:rPr lang="en-US" dirty="0"/>
              <a:t> </a:t>
            </a:r>
            <a:r>
              <a:rPr lang="en-US" dirty="0" err="1"/>
              <a:t>manquantes</a:t>
            </a:r>
            <a:r>
              <a:rPr lang="en-US" dirty="0"/>
              <a:t>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/>
              <a:t>Impact des variables </a:t>
            </a:r>
            <a:r>
              <a:rPr lang="en-US" dirty="0" err="1"/>
              <a:t>explicatives</a:t>
            </a:r>
            <a:r>
              <a:rPr lang="en-US" dirty="0"/>
              <a:t> sur la variable </a:t>
            </a:r>
            <a:r>
              <a:rPr lang="en-US" dirty="0" err="1"/>
              <a:t>cible</a:t>
            </a:r>
            <a:r>
              <a:rPr lang="en-US" dirty="0"/>
              <a:t>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14300" indent="0" algn="l"/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754DBEA-DD1B-B60A-452F-4DC20B698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649" y="1526148"/>
            <a:ext cx="5054702" cy="3258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249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36;p36">
            <a:extLst>
              <a:ext uri="{FF2B5EF4-FFF2-40B4-BE49-F238E27FC236}">
                <a16:creationId xmlns:a16="http://schemas.microsoft.com/office/drawing/2014/main" id="{B90F1115-90BF-13D2-0D75-1211D8D6FD84}"/>
              </a:ext>
            </a:extLst>
          </p:cNvPr>
          <p:cNvSpPr txBox="1">
            <a:spLocks/>
          </p:cNvSpPr>
          <p:nvPr/>
        </p:nvSpPr>
        <p:spPr>
          <a:xfrm>
            <a:off x="5047707" y="894178"/>
            <a:ext cx="3933733" cy="3355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 err="1"/>
              <a:t>Matrice</a:t>
            </a:r>
            <a:r>
              <a:rPr lang="en-US" dirty="0"/>
              <a:t> de </a:t>
            </a:r>
            <a:r>
              <a:rPr lang="en-US" dirty="0" err="1"/>
              <a:t>corrélation</a:t>
            </a:r>
            <a:r>
              <a:rPr lang="en-US" dirty="0"/>
              <a:t> pour les variables les plus </a:t>
            </a:r>
            <a:r>
              <a:rPr lang="en-US" dirty="0" err="1"/>
              <a:t>corrélées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la </a:t>
            </a:r>
            <a:r>
              <a:rPr lang="en-US" dirty="0" err="1"/>
              <a:t>cible</a:t>
            </a:r>
            <a:r>
              <a:rPr lang="en-US" dirty="0"/>
              <a:t>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/>
              <a:t>Distributions des variables </a:t>
            </a:r>
            <a:r>
              <a:rPr lang="en-US" dirty="0" err="1"/>
              <a:t>explicatives</a:t>
            </a:r>
            <a:r>
              <a:rPr lang="en-US" dirty="0"/>
              <a:t> par rapport </a:t>
            </a:r>
            <a:r>
              <a:rPr lang="en-US" dirty="0" err="1"/>
              <a:t>à</a:t>
            </a:r>
            <a:r>
              <a:rPr lang="en-US" dirty="0"/>
              <a:t> la </a:t>
            </a:r>
            <a:r>
              <a:rPr lang="en-US" dirty="0" err="1"/>
              <a:t>cible</a:t>
            </a:r>
            <a:r>
              <a:rPr lang="en-US" dirty="0"/>
              <a:t>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FE725E"/>
                </a:solidFill>
              </a:rPr>
              <a:t>Traitement</a:t>
            </a:r>
            <a:r>
              <a:rPr lang="en-US" b="1" dirty="0">
                <a:solidFill>
                  <a:srgbClr val="FE725E"/>
                </a:solidFill>
              </a:rPr>
              <a:t> des </a:t>
            </a:r>
            <a:r>
              <a:rPr lang="en-US" b="1" dirty="0" err="1">
                <a:solidFill>
                  <a:srgbClr val="FE725E"/>
                </a:solidFill>
              </a:rPr>
              <a:t>valeurs</a:t>
            </a:r>
            <a:r>
              <a:rPr lang="en-US" b="1" dirty="0">
                <a:solidFill>
                  <a:srgbClr val="FE725E"/>
                </a:solidFill>
              </a:rPr>
              <a:t> </a:t>
            </a:r>
            <a:r>
              <a:rPr lang="en-US" b="1" dirty="0" err="1">
                <a:solidFill>
                  <a:srgbClr val="FE725E"/>
                </a:solidFill>
              </a:rPr>
              <a:t>anormales</a:t>
            </a:r>
            <a:r>
              <a:rPr lang="en-US" b="1" dirty="0">
                <a:solidFill>
                  <a:srgbClr val="FE725E"/>
                </a:solidFill>
              </a:rPr>
              <a:t> et </a:t>
            </a:r>
            <a:r>
              <a:rPr lang="en-US" b="1" dirty="0" err="1">
                <a:solidFill>
                  <a:srgbClr val="FE725E"/>
                </a:solidFill>
              </a:rPr>
              <a:t>manquantes</a:t>
            </a:r>
            <a:r>
              <a:rPr lang="en-US" b="1" dirty="0">
                <a:solidFill>
                  <a:srgbClr val="FE725E"/>
                </a:solidFill>
              </a:rPr>
              <a:t>, </a:t>
            </a:r>
            <a:r>
              <a:rPr lang="en-US" b="1" dirty="0" err="1">
                <a:solidFill>
                  <a:srgbClr val="FE725E"/>
                </a:solidFill>
              </a:rPr>
              <a:t>création</a:t>
            </a:r>
            <a:r>
              <a:rPr lang="en-US" b="1" dirty="0">
                <a:solidFill>
                  <a:srgbClr val="FE725E"/>
                </a:solidFill>
              </a:rPr>
              <a:t> </a:t>
            </a:r>
            <a:r>
              <a:rPr lang="en-US" b="1" dirty="0" err="1">
                <a:solidFill>
                  <a:srgbClr val="FE725E"/>
                </a:solidFill>
              </a:rPr>
              <a:t>d'indicateurs</a:t>
            </a:r>
            <a:r>
              <a:rPr lang="en-US" b="1" dirty="0">
                <a:solidFill>
                  <a:srgbClr val="FE725E"/>
                </a:solidFill>
              </a:rPr>
              <a:t>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E725E"/>
                </a:solidFill>
              </a:rPr>
              <a:t>Trois </a:t>
            </a:r>
            <a:r>
              <a:rPr lang="en-US" b="1" dirty="0" err="1">
                <a:solidFill>
                  <a:srgbClr val="FE725E"/>
                </a:solidFill>
              </a:rPr>
              <a:t>modèles</a:t>
            </a:r>
            <a:r>
              <a:rPr lang="en-US" b="1" dirty="0">
                <a:solidFill>
                  <a:srgbClr val="FE725E"/>
                </a:solidFill>
              </a:rPr>
              <a:t> </a:t>
            </a:r>
            <a:r>
              <a:rPr lang="en-US" b="1" dirty="0" err="1">
                <a:solidFill>
                  <a:srgbClr val="FE725E"/>
                </a:solidFill>
              </a:rPr>
              <a:t>testés</a:t>
            </a:r>
            <a:r>
              <a:rPr lang="en-US" b="1" dirty="0">
                <a:solidFill>
                  <a:srgbClr val="FE725E"/>
                </a:solidFill>
              </a:rPr>
              <a:t> : </a:t>
            </a:r>
            <a:r>
              <a:rPr lang="en-US" dirty="0" err="1"/>
              <a:t>régression</a:t>
            </a:r>
            <a:r>
              <a:rPr lang="en-US" dirty="0"/>
              <a:t> </a:t>
            </a:r>
            <a:r>
              <a:rPr lang="en-US" dirty="0" err="1"/>
              <a:t>logistique</a:t>
            </a:r>
            <a:r>
              <a:rPr lang="en-US" dirty="0"/>
              <a:t>, </a:t>
            </a:r>
            <a:r>
              <a:rPr lang="en-US" dirty="0" err="1"/>
              <a:t>XGBoost</a:t>
            </a:r>
            <a:r>
              <a:rPr lang="en-US" dirty="0"/>
              <a:t>, </a:t>
            </a:r>
            <a:r>
              <a:rPr lang="en-US" dirty="0" err="1"/>
              <a:t>LightGBM</a:t>
            </a:r>
            <a:r>
              <a:rPr lang="en-US" dirty="0"/>
              <a:t>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2A80A71-3F87-AD3A-CABF-EA8A10055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60" y="333633"/>
            <a:ext cx="4966427" cy="4476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438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 txBox="1">
            <a:spLocks noGrp="1"/>
          </p:cNvSpPr>
          <p:nvPr>
            <p:ph type="title"/>
          </p:nvPr>
        </p:nvSpPr>
        <p:spPr>
          <a:xfrm>
            <a:off x="1441969" y="4056638"/>
            <a:ext cx="6271101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>
                <a:solidFill>
                  <a:srgbClr val="263238"/>
                </a:solidFill>
              </a:rPr>
              <a:t>Les résultats</a:t>
            </a:r>
            <a:endParaRPr lang="fr-FR" b="1" dirty="0">
              <a:solidFill>
                <a:srgbClr val="007DC5"/>
              </a:solidFill>
            </a:endParaRPr>
          </a:p>
        </p:txBody>
      </p:sp>
      <p:sp>
        <p:nvSpPr>
          <p:cNvPr id="531" name="Google Shape;531;p31"/>
          <p:cNvSpPr/>
          <p:nvPr/>
        </p:nvSpPr>
        <p:spPr>
          <a:xfrm>
            <a:off x="6879950" y="185270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1"/>
          <p:cNvSpPr/>
          <p:nvPr/>
        </p:nvSpPr>
        <p:spPr>
          <a:xfrm>
            <a:off x="8706925" y="30555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1"/>
          <p:cNvSpPr/>
          <p:nvPr/>
        </p:nvSpPr>
        <p:spPr>
          <a:xfrm>
            <a:off x="954625" y="717025"/>
            <a:ext cx="1464900" cy="1464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31"/>
          <p:cNvSpPr txBox="1">
            <a:spLocks noGrp="1"/>
          </p:cNvSpPr>
          <p:nvPr>
            <p:ph type="title" idx="4294967295"/>
          </p:nvPr>
        </p:nvSpPr>
        <p:spPr>
          <a:xfrm>
            <a:off x="1086175" y="1073725"/>
            <a:ext cx="1201800" cy="7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03</a:t>
            </a:r>
            <a:endParaRPr sz="4800" dirty="0"/>
          </a:p>
        </p:txBody>
      </p:sp>
      <p:sp>
        <p:nvSpPr>
          <p:cNvPr id="535" name="Google Shape;535;p31"/>
          <p:cNvSpPr/>
          <p:nvPr/>
        </p:nvSpPr>
        <p:spPr>
          <a:xfrm>
            <a:off x="-444400" y="3169450"/>
            <a:ext cx="792600" cy="792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 2" descr="Une image contenant texte, habits, chaussures, personne&#10;&#10;Description générée automatiquement">
            <a:extLst>
              <a:ext uri="{FF2B5EF4-FFF2-40B4-BE49-F238E27FC236}">
                <a16:creationId xmlns:a16="http://schemas.microsoft.com/office/drawing/2014/main" id="{E3A544D0-D590-2EE6-BA9C-551E29D60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344" y="471963"/>
            <a:ext cx="4426475" cy="442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36;p36">
            <a:extLst>
              <a:ext uri="{FF2B5EF4-FFF2-40B4-BE49-F238E27FC236}">
                <a16:creationId xmlns:a16="http://schemas.microsoft.com/office/drawing/2014/main" id="{B90F1115-90BF-13D2-0D75-1211D8D6FD84}"/>
              </a:ext>
            </a:extLst>
          </p:cNvPr>
          <p:cNvSpPr txBox="1">
            <a:spLocks/>
          </p:cNvSpPr>
          <p:nvPr/>
        </p:nvSpPr>
        <p:spPr>
          <a:xfrm>
            <a:off x="287015" y="223913"/>
            <a:ext cx="5168906" cy="306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l"/>
              <a:buNone/>
              <a:defRPr sz="18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/>
              <a:t>Le f1-score micro a </a:t>
            </a:r>
            <a:r>
              <a:rPr lang="en-US" dirty="0" err="1"/>
              <a:t>été</a:t>
            </a:r>
            <a:r>
              <a:rPr lang="en-US" dirty="0"/>
              <a:t> </a:t>
            </a:r>
            <a:r>
              <a:rPr lang="en-US" dirty="0" err="1"/>
              <a:t>utilisé</a:t>
            </a:r>
            <a:r>
              <a:rPr lang="en-US" dirty="0"/>
              <a:t> </a:t>
            </a:r>
            <a:r>
              <a:rPr lang="en-US" dirty="0" err="1"/>
              <a:t>comme</a:t>
            </a:r>
            <a:r>
              <a:rPr lang="en-US" dirty="0"/>
              <a:t> </a:t>
            </a:r>
            <a:r>
              <a:rPr lang="en-US" dirty="0" err="1"/>
              <a:t>métrique</a:t>
            </a:r>
            <a:r>
              <a:rPr lang="en-US" dirty="0"/>
              <a:t> pour prendre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compte</a:t>
            </a:r>
            <a:r>
              <a:rPr lang="en-US" dirty="0"/>
              <a:t> le </a:t>
            </a:r>
            <a:r>
              <a:rPr lang="en-US" dirty="0" err="1"/>
              <a:t>déséquilibre</a:t>
            </a:r>
            <a:r>
              <a:rPr lang="en-US" dirty="0"/>
              <a:t> des </a:t>
            </a:r>
            <a:r>
              <a:rPr lang="en-US" dirty="0" err="1"/>
              <a:t>données</a:t>
            </a:r>
            <a:r>
              <a:rPr lang="en-US" dirty="0"/>
              <a:t>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E725E"/>
                </a:solidFill>
              </a:rPr>
              <a:t>Meilleur </a:t>
            </a:r>
            <a:r>
              <a:rPr lang="en-US" b="1" dirty="0" err="1">
                <a:solidFill>
                  <a:srgbClr val="FE725E"/>
                </a:solidFill>
              </a:rPr>
              <a:t>modèle</a:t>
            </a:r>
            <a:r>
              <a:rPr lang="en-US" b="1" dirty="0">
                <a:solidFill>
                  <a:srgbClr val="FE725E"/>
                </a:solidFill>
              </a:rPr>
              <a:t> : </a:t>
            </a:r>
            <a:r>
              <a:rPr lang="en-US" b="1" dirty="0" err="1">
                <a:solidFill>
                  <a:srgbClr val="FE725E"/>
                </a:solidFill>
              </a:rPr>
              <a:t>XGBoost</a:t>
            </a: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/>
              <a:t>Les performances </a:t>
            </a:r>
            <a:r>
              <a:rPr lang="en-US" dirty="0" err="1"/>
              <a:t>élevées</a:t>
            </a:r>
            <a:r>
              <a:rPr lang="en-US" dirty="0"/>
              <a:t> de </a:t>
            </a:r>
            <a:r>
              <a:rPr lang="en-US" dirty="0" err="1"/>
              <a:t>XGBoost</a:t>
            </a:r>
            <a:r>
              <a:rPr lang="en-US" dirty="0"/>
              <a:t> </a:t>
            </a:r>
            <a:r>
              <a:rPr lang="en-US" dirty="0" err="1"/>
              <a:t>indiquent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capacité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bien classer les churners.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dirty="0"/>
              <a:t>Les </a:t>
            </a:r>
            <a:r>
              <a:rPr lang="en-US" dirty="0" err="1"/>
              <a:t>paramètres</a:t>
            </a:r>
            <a:r>
              <a:rPr lang="en-US" dirty="0"/>
              <a:t> du </a:t>
            </a:r>
            <a:r>
              <a:rPr lang="en-US" dirty="0" err="1"/>
              <a:t>modèle</a:t>
            </a:r>
            <a:r>
              <a:rPr lang="en-US" dirty="0"/>
              <a:t> </a:t>
            </a:r>
            <a:r>
              <a:rPr lang="en-US" dirty="0" err="1"/>
              <a:t>XGBoost</a:t>
            </a:r>
            <a:r>
              <a:rPr lang="en-US" dirty="0"/>
              <a:t> </a:t>
            </a:r>
            <a:r>
              <a:rPr lang="en-US" dirty="0" err="1"/>
              <a:t>ont</a:t>
            </a:r>
            <a:r>
              <a:rPr lang="en-US" dirty="0"/>
              <a:t> </a:t>
            </a:r>
            <a:r>
              <a:rPr lang="en-US" dirty="0" err="1"/>
              <a:t>été</a:t>
            </a:r>
            <a:r>
              <a:rPr lang="en-US" dirty="0"/>
              <a:t> </a:t>
            </a:r>
            <a:r>
              <a:rPr lang="en-US" dirty="0" err="1"/>
              <a:t>optimisés</a:t>
            </a:r>
            <a:r>
              <a:rPr lang="en-US" dirty="0"/>
              <a:t> pour maximiser les performances.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5563A36-C18B-6AB0-24C4-3B028CB8E5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5061" y="223912"/>
            <a:ext cx="3060779" cy="322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719A33AA-8B9A-93FE-2FFF-28FB48B48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835" y="3474460"/>
            <a:ext cx="5324330" cy="155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69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tellectual Property Thesis by Slidesgo">
  <a:themeElements>
    <a:clrScheme name="Simple Light">
      <a:dk1>
        <a:srgbClr val="000000"/>
      </a:dk1>
      <a:lt1>
        <a:srgbClr val="FFFFFF"/>
      </a:lt1>
      <a:dk2>
        <a:srgbClr val="263238"/>
      </a:dk2>
      <a:lt2>
        <a:srgbClr val="EEEEEE"/>
      </a:lt2>
      <a:accent1>
        <a:srgbClr val="E8505B"/>
      </a:accent1>
      <a:accent2>
        <a:srgbClr val="455A64"/>
      </a:accent2>
      <a:accent3>
        <a:srgbClr val="263238"/>
      </a:accent3>
      <a:accent4>
        <a:srgbClr val="B78876"/>
      </a:accent4>
      <a:accent5>
        <a:srgbClr val="EBEBEB"/>
      </a:accent5>
      <a:accent6>
        <a:srgbClr val="AA655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2568</TotalTime>
  <Words>451</Words>
  <Application>Microsoft Macintosh PowerPoint</Application>
  <PresentationFormat>Affichage à l'écran (16:9)</PresentationFormat>
  <Paragraphs>59</Paragraphs>
  <Slides>13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Courier New</vt:lpstr>
      <vt:lpstr>Righteous</vt:lpstr>
      <vt:lpstr>Arial</vt:lpstr>
      <vt:lpstr>Abel</vt:lpstr>
      <vt:lpstr>Intellectual Property Thesis by Slidesgo</vt:lpstr>
      <vt:lpstr>Présentation du meilleur modèle de score pour l'identification précise des « churners »</vt:lpstr>
      <vt:lpstr>01</vt:lpstr>
      <vt:lpstr>01</vt:lpstr>
      <vt:lpstr>Présentation PowerPoint</vt:lpstr>
      <vt:lpstr>Notre démarche</vt:lpstr>
      <vt:lpstr>Présentation PowerPoint</vt:lpstr>
      <vt:lpstr>Présentation PowerPoint</vt:lpstr>
      <vt:lpstr>Les résultats</vt:lpstr>
      <vt:lpstr>Présentation PowerPoint</vt:lpstr>
      <vt:lpstr>Présentation PowerPoint</vt:lpstr>
      <vt:lpstr>Présentation PowerPoint</vt:lpstr>
      <vt:lpstr>Conclusion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Prime Video, Disney + ou Netflix ? </dc:title>
  <cp:lastModifiedBy>Claire Gefflot</cp:lastModifiedBy>
  <cp:revision>53</cp:revision>
  <dcterms:modified xsi:type="dcterms:W3CDTF">2023-06-30T13:46:22Z</dcterms:modified>
</cp:coreProperties>
</file>